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wdp" ContentType="image/vnd.ms-photo"/>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theme/theme4.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56" r:id="rId4"/>
    <p:sldMasterId id="2147483780" r:id="rId5"/>
  </p:sldMasterIdLst>
  <p:notesMasterIdLst>
    <p:notesMasterId r:id="rId16"/>
  </p:notesMasterIdLst>
  <p:handoutMasterIdLst>
    <p:handoutMasterId r:id="rId17"/>
  </p:handoutMasterIdLst>
  <p:sldIdLst>
    <p:sldId id="625" r:id="rId6"/>
    <p:sldId id="595" r:id="rId7"/>
    <p:sldId id="583" r:id="rId8"/>
    <p:sldId id="623" r:id="rId9"/>
    <p:sldId id="624" r:id="rId10"/>
    <p:sldId id="613" r:id="rId11"/>
    <p:sldId id="622" r:id="rId12"/>
    <p:sldId id="1526" r:id="rId13"/>
    <p:sldId id="591" r:id="rId14"/>
    <p:sldId id="1525" r:id="rId15"/>
  </p:sldIdLst>
  <p:sldSz cx="12192000" cy="6858000"/>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Section par défaut" id="{EE9BC814-2AB2-4478-903D-54BA2FB74958}">
          <p14:sldIdLst>
            <p14:sldId id="625"/>
            <p14:sldId id="595"/>
            <p14:sldId id="583"/>
            <p14:sldId id="623"/>
            <p14:sldId id="624"/>
            <p14:sldId id="613"/>
            <p14:sldId id="622"/>
            <p14:sldId id="1526"/>
            <p14:sldId id="591"/>
            <p14:sldId id="1525"/>
          </p14:sldIdLst>
        </p14:section>
        <p14:section name="Cartes TFE/TFI" id="{843FAB37-D24D-4D6F-BB21-507CC16E1A39}">
          <p14:sldIdLst/>
        </p14:section>
        <p14:section name="Icônes" id="{FF49D8B6-D5EA-456D-BBCA-E5921BED0646}">
          <p14:sldIdLst/>
        </p14:section>
      </p14:sectionLst>
    </p:ex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 uri="{2D200454-40CA-4A62-9FC3-DE9A4176ACB9}">
      <p15:notesGuideLst xmlns:p15="http://schemas.microsoft.com/office/powerpoint/2012/main"/>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VUILLAUME,Magali" initials="VU" lastIdx="5" clrIdx="0">
    <p:extLst>
      <p:ext uri="{19B8F6BF-5375-455C-9EA6-DF929625EA0E}">
        <p15:presenceInfo xmlns:p15="http://schemas.microsoft.com/office/powerpoint/2012/main" userId="S::magali.vuillaume@businessfrance.fr::cf4203bc-eba4-4a62-80f4-c0d1cf790c04" providerId="AD"/>
      </p:ext>
    </p:extLst>
  </p:cmAuthor>
  <p:cmAuthor id="2" name="VLADICA,Daniela" initials="VL" lastIdx="1" clrIdx="1">
    <p:extLst>
      <p:ext uri="{19B8F6BF-5375-455C-9EA6-DF929625EA0E}">
        <p15:presenceInfo xmlns:p15="http://schemas.microsoft.com/office/powerpoint/2012/main" userId="S::daniela.vladica@businessfrance.fr::1747c59b-e7a6-46ac-9749-c08fe81c91fb" providerId="AD"/>
      </p:ext>
    </p:extLst>
  </p:cmAuthor>
  <p:cmAuthor id="3" name="LOULOVA,Darina" initials="LO" lastIdx="3" clrIdx="2">
    <p:extLst>
      <p:ext uri="{19B8F6BF-5375-455C-9EA6-DF929625EA0E}">
        <p15:presenceInfo xmlns:p15="http://schemas.microsoft.com/office/powerpoint/2012/main" userId="S::darina.loulova.int@businessfrance.fr::a5b376ec-9766-47d2-976c-f8b6fc52327d" providerId="AD"/>
      </p:ext>
    </p:extLst>
  </p:cmAuthor>
  <p:cmAuthor id="4" name="ZERKOVITZ,Arnaud" initials="Z" lastIdx="2" clrIdx="3">
    <p:extLst>
      <p:ext uri="{19B8F6BF-5375-455C-9EA6-DF929625EA0E}">
        <p15:presenceInfo xmlns:p15="http://schemas.microsoft.com/office/powerpoint/2012/main" userId="S::arnaud.zerkovitz@businessfrance.fr::f20fe4f5-56de-4fd0-aee4-a0f0f3045f62" providerId="AD"/>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589A"/>
    <a:srgbClr val="000066"/>
    <a:srgbClr val="FF8E96"/>
    <a:srgbClr val="203279"/>
    <a:srgbClr val="F4DC28"/>
    <a:srgbClr val="F0EA00"/>
    <a:srgbClr val="FDF9E4"/>
    <a:srgbClr val="FED403"/>
    <a:srgbClr val="D8DCF3"/>
    <a:srgbClr val="296826"/>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Style moyen 2 - Accentuation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2D5ABB26-0587-4C30-8999-92F81FD0307C}" styleName="Aucun style, aucune grille">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 styleId="{F5AB1C69-6EDB-4FF4-983F-18BD219EF322}" styleName="Style moyen 2 - Accentuation 3">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3">
              <a:tint val="20000"/>
            </a:schemeClr>
          </a:solidFill>
        </a:fill>
      </a:tcStyle>
    </a:wholeTbl>
    <a:band1H>
      <a:tcStyle>
        <a:tcBdr/>
        <a:fill>
          <a:solidFill>
            <a:schemeClr val="accent3">
              <a:tint val="40000"/>
            </a:schemeClr>
          </a:solidFill>
        </a:fill>
      </a:tcStyle>
    </a:band1H>
    <a:band2H>
      <a:tcStyle>
        <a:tcBdr/>
      </a:tcStyle>
    </a:band2H>
    <a:band1V>
      <a:tcStyle>
        <a:tcBdr/>
        <a:fill>
          <a:solidFill>
            <a:schemeClr val="accent3">
              <a:tint val="40000"/>
            </a:schemeClr>
          </a:solidFill>
        </a:fill>
      </a:tcStyle>
    </a:band1V>
    <a:band2V>
      <a:tcStyle>
        <a:tcBdr/>
      </a:tcStyle>
    </a:band2V>
    <a:lastCol>
      <a:tcTxStyle b="on">
        <a:fontRef idx="minor">
          <a:prstClr val="black"/>
        </a:fontRef>
        <a:schemeClr val="lt1"/>
      </a:tcTxStyle>
      <a:tcStyle>
        <a:tcBdr/>
        <a:fill>
          <a:solidFill>
            <a:schemeClr val="accent3"/>
          </a:solidFill>
        </a:fill>
      </a:tcStyle>
    </a:lastCol>
    <a:firstCol>
      <a:tcTxStyle b="on">
        <a:fontRef idx="minor">
          <a:prstClr val="black"/>
        </a:fontRef>
        <a:schemeClr val="lt1"/>
      </a:tcTxStyle>
      <a:tcStyle>
        <a:tcBdr/>
        <a:fill>
          <a:solidFill>
            <a:schemeClr val="accent3"/>
          </a:solidFill>
        </a:fill>
      </a:tcStyle>
    </a:firstCol>
    <a:lastRow>
      <a:tcTxStyle b="on">
        <a:fontRef idx="minor">
          <a:prstClr val="black"/>
        </a:fontRef>
        <a:schemeClr val="lt1"/>
      </a:tcTxStyle>
      <a:tcStyle>
        <a:tcBdr>
          <a:top>
            <a:ln w="38100" cmpd="sng">
              <a:solidFill>
                <a:schemeClr val="lt1"/>
              </a:solidFill>
            </a:ln>
          </a:top>
        </a:tcBdr>
        <a:fill>
          <a:solidFill>
            <a:schemeClr val="accent3"/>
          </a:solidFill>
        </a:fill>
      </a:tcStyle>
    </a:lastRow>
    <a:firstRow>
      <a:tcTxStyle b="on">
        <a:fontRef idx="minor">
          <a:prstClr val="black"/>
        </a:fontRef>
        <a:schemeClr val="lt1"/>
      </a:tcTxStyle>
      <a:tcStyle>
        <a:tcBdr>
          <a:bottom>
            <a:ln w="38100" cmpd="sng">
              <a:solidFill>
                <a:schemeClr val="lt1"/>
              </a:solidFill>
            </a:ln>
          </a:bottom>
        </a:tcBdr>
        <a:fill>
          <a:solidFill>
            <a:schemeClr val="accent3"/>
          </a:solidFill>
        </a:fill>
      </a:tcStyle>
    </a:firstRow>
  </a:tblStyle>
  <a:tblStyle styleId="{C083E6E3-FA7D-4D7B-A595-EF9225AFEA82}" styleName="Style léger 1 - Accentuation 3">
    <a:wholeTbl>
      <a:tcTxStyle>
        <a:fontRef idx="minor">
          <a:scrgbClr r="0" g="0" b="0"/>
        </a:fontRef>
        <a:schemeClr val="tx1"/>
      </a:tcTxStyle>
      <a:tcStyle>
        <a:tcBdr>
          <a:left>
            <a:ln>
              <a:noFill/>
            </a:ln>
          </a:left>
          <a:right>
            <a:ln>
              <a:noFill/>
            </a:ln>
          </a:right>
          <a:top>
            <a:ln w="12700" cmpd="sng">
              <a:solidFill>
                <a:schemeClr val="accent3"/>
              </a:solidFill>
            </a:ln>
          </a:top>
          <a:bottom>
            <a:ln w="12700" cmpd="sng">
              <a:solidFill>
                <a:schemeClr val="accent3"/>
              </a:solidFill>
            </a:ln>
          </a:bottom>
          <a:insideH>
            <a:ln>
              <a:noFill/>
            </a:ln>
          </a:insideH>
          <a:insideV>
            <a:ln>
              <a:noFill/>
            </a:ln>
          </a:insideV>
        </a:tcBdr>
        <a:fill>
          <a:noFill/>
        </a:fill>
      </a:tcStyle>
    </a:wholeTbl>
    <a:band1H>
      <a:tcStyle>
        <a:tcBdr/>
        <a:fill>
          <a:solidFill>
            <a:schemeClr val="accent3">
              <a:alpha val="20000"/>
            </a:schemeClr>
          </a:solidFill>
        </a:fill>
      </a:tcStyle>
    </a:band1H>
    <a:band2H>
      <a:tcStyle>
        <a:tcBdr/>
      </a:tcStyle>
    </a:band2H>
    <a:band1V>
      <a:tcStyle>
        <a:tcBdr/>
        <a:fill>
          <a:solidFill>
            <a:schemeClr val="accent3">
              <a:alpha val="20000"/>
            </a:schemeClr>
          </a:solidFill>
        </a:fill>
      </a:tcStyle>
    </a:band1V>
    <a:lastCol>
      <a:tcTxStyle b="on"/>
      <a:tcStyle>
        <a:tcBdr/>
      </a:tcStyle>
    </a:lastCol>
    <a:firstCol>
      <a:tcTxStyle b="on"/>
      <a:tcStyle>
        <a:tcBdr/>
      </a:tcStyle>
    </a:firstCol>
    <a:lastRow>
      <a:tcTxStyle b="on"/>
      <a:tcStyle>
        <a:tcBdr>
          <a:top>
            <a:ln w="12700" cmpd="sng">
              <a:solidFill>
                <a:schemeClr val="accent3"/>
              </a:solidFill>
            </a:ln>
          </a:top>
        </a:tcBdr>
        <a:fill>
          <a:noFill/>
        </a:fill>
      </a:tcStyle>
    </a:lastRow>
    <a:firstRow>
      <a:tcTxStyle b="on"/>
      <a:tcStyle>
        <a:tcBdr>
          <a:bottom>
            <a:ln w="12700" cmpd="sng">
              <a:solidFill>
                <a:schemeClr val="accent3"/>
              </a:solidFill>
            </a:ln>
          </a:bottom>
        </a:tcBdr>
        <a:fill>
          <a:noFill/>
        </a:fill>
      </a:tcStyle>
    </a:firstRow>
  </a:tblStyle>
  <a:tblStyle styleId="{0505E3EF-67EA-436B-97B2-0124C06EBD24}" styleName="Style moyen 4 - Accentuation 3">
    <a:wholeTbl>
      <a:tcTxStyle>
        <a:fontRef idx="minor">
          <a:scrgbClr r="0" g="0" b="0"/>
        </a:fontRef>
        <a:schemeClr val="dk1"/>
      </a:tcTxStyle>
      <a:tcStyle>
        <a:tcBdr>
          <a:left>
            <a:ln w="12700" cmpd="sng">
              <a:solidFill>
                <a:schemeClr val="accent3"/>
              </a:solidFill>
            </a:ln>
          </a:left>
          <a:right>
            <a:ln w="12700" cmpd="sng">
              <a:solidFill>
                <a:schemeClr val="accent3"/>
              </a:solidFill>
            </a:ln>
          </a:right>
          <a:top>
            <a:ln w="12700" cmpd="sng">
              <a:solidFill>
                <a:schemeClr val="accent3"/>
              </a:solidFill>
            </a:ln>
          </a:top>
          <a:bottom>
            <a:ln w="12700" cmpd="sng">
              <a:solidFill>
                <a:schemeClr val="accent3"/>
              </a:solidFill>
            </a:ln>
          </a:bottom>
          <a:insideH>
            <a:ln w="12700" cmpd="sng">
              <a:solidFill>
                <a:schemeClr val="accent3"/>
              </a:solidFill>
            </a:ln>
          </a:insideH>
          <a:insideV>
            <a:ln w="12700" cmpd="sng">
              <a:solidFill>
                <a:schemeClr val="accent3"/>
              </a:solidFill>
            </a:ln>
          </a:insideV>
        </a:tcBdr>
        <a:fill>
          <a:solidFill>
            <a:schemeClr val="accent3">
              <a:tint val="20000"/>
            </a:schemeClr>
          </a:solidFill>
        </a:fill>
      </a:tcStyle>
    </a:wholeTbl>
    <a:band1H>
      <a:tcStyle>
        <a:tcBdr/>
        <a:fill>
          <a:solidFill>
            <a:schemeClr val="accent3">
              <a:tint val="40000"/>
            </a:schemeClr>
          </a:solidFill>
        </a:fill>
      </a:tcStyle>
    </a:band1H>
    <a:band1V>
      <a:tcStyle>
        <a:tcBdr/>
        <a:fill>
          <a:solidFill>
            <a:schemeClr val="accent3">
              <a:tint val="40000"/>
            </a:schemeClr>
          </a:solidFill>
        </a:fill>
      </a:tcStyle>
    </a:band1V>
    <a:lastCol>
      <a:tcTxStyle b="on"/>
      <a:tcStyle>
        <a:tcBdr/>
      </a:tcStyle>
    </a:lastCol>
    <a:firstCol>
      <a:tcTxStyle b="on"/>
      <a:tcStyle>
        <a:tcBdr/>
      </a:tcStyle>
    </a:firstCol>
    <a:lastRow>
      <a:tcTxStyle b="on"/>
      <a:tcStyle>
        <a:tcBdr>
          <a:top>
            <a:ln w="25400" cmpd="sng">
              <a:solidFill>
                <a:schemeClr val="accent3"/>
              </a:solidFill>
            </a:ln>
          </a:top>
        </a:tcBdr>
        <a:fill>
          <a:solidFill>
            <a:schemeClr val="accent3">
              <a:tint val="20000"/>
            </a:schemeClr>
          </a:solidFill>
        </a:fill>
      </a:tcStyle>
    </a:lastRow>
    <a:firstRow>
      <a:tcTxStyle b="on"/>
      <a:tcStyle>
        <a:tcBdr/>
        <a:fill>
          <a:solidFill>
            <a:schemeClr val="accent3">
              <a:tint val="20000"/>
            </a:schemeClr>
          </a:solidFill>
        </a:fill>
      </a:tcStyle>
    </a:firstRow>
  </a:tblStyle>
  <a:tblStyle styleId="{5940675A-B579-460E-94D1-54222C63F5DA}" styleName="Aucun style, grille du tableau">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 styleId="{073A0DAA-6AF3-43AB-8588-CEC1D06C72B9}" styleName="Style moyen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dk1">
              <a:tint val="20000"/>
            </a:schemeClr>
          </a:solidFill>
        </a:fill>
      </a:tcStyle>
    </a:wholeTbl>
    <a:band1H>
      <a:tcStyle>
        <a:tcBdr/>
        <a:fill>
          <a:solidFill>
            <a:schemeClr val="dk1">
              <a:tint val="40000"/>
            </a:schemeClr>
          </a:solidFill>
        </a:fill>
      </a:tcStyle>
    </a:band1H>
    <a:band2H>
      <a:tcStyle>
        <a:tcBdr/>
      </a:tcStyle>
    </a:band2H>
    <a:band1V>
      <a:tcStyle>
        <a:tcBdr/>
        <a:fill>
          <a:solidFill>
            <a:schemeClr val="dk1">
              <a:tint val="40000"/>
            </a:schemeClr>
          </a:solidFill>
        </a:fill>
      </a:tcStyle>
    </a:band1V>
    <a:band2V>
      <a:tcStyle>
        <a:tcBdr/>
      </a:tcStyle>
    </a:band2V>
    <a:lastCol>
      <a:tcTxStyle b="on">
        <a:fontRef idx="minor">
          <a:prstClr val="black"/>
        </a:fontRef>
        <a:schemeClr val="lt1"/>
      </a:tcTxStyle>
      <a:tcStyle>
        <a:tcBdr/>
        <a:fill>
          <a:solidFill>
            <a:schemeClr val="dk1"/>
          </a:solidFill>
        </a:fill>
      </a:tcStyle>
    </a:lastCol>
    <a:firstCol>
      <a:tcTxStyle b="on">
        <a:fontRef idx="minor">
          <a:prstClr val="black"/>
        </a:fontRef>
        <a:schemeClr val="lt1"/>
      </a:tcTxStyle>
      <a:tcStyle>
        <a:tcBdr/>
        <a:fill>
          <a:solidFill>
            <a:schemeClr val="dk1"/>
          </a:solidFill>
        </a:fill>
      </a:tcStyle>
    </a:firstCol>
    <a:lastRow>
      <a:tcTxStyle b="on">
        <a:fontRef idx="minor">
          <a:prstClr val="black"/>
        </a:fontRef>
        <a:schemeClr val="lt1"/>
      </a:tcTxStyle>
      <a:tcStyle>
        <a:tcBdr>
          <a:top>
            <a:ln w="38100" cmpd="sng">
              <a:solidFill>
                <a:schemeClr val="lt1"/>
              </a:solidFill>
            </a:ln>
          </a:top>
        </a:tcBdr>
        <a:fill>
          <a:solidFill>
            <a:schemeClr val="dk1"/>
          </a:solidFill>
        </a:fill>
      </a:tcStyle>
    </a:lastRow>
    <a:firstRow>
      <a:tcTxStyle b="on">
        <a:fontRef idx="minor">
          <a:prstClr val="black"/>
        </a:fontRef>
        <a:schemeClr val="lt1"/>
      </a:tcTxStyle>
      <a:tcStyle>
        <a:tcBdr>
          <a:bottom>
            <a:ln w="38100" cmpd="sng">
              <a:solidFill>
                <a:schemeClr val="lt1"/>
              </a:solidFill>
            </a:ln>
          </a:bottom>
        </a:tcBdr>
        <a:fill>
          <a:solidFill>
            <a:schemeClr val="dk1"/>
          </a:solidFill>
        </a:fill>
      </a:tcStyle>
    </a:firstRow>
  </a:tblStyle>
  <a:tblStyle styleId="{21E4AEA4-8DFA-4A89-87EB-49C32662AFE0}" styleName="Style moyen 2 - Accentuation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2">
              <a:tint val="20000"/>
            </a:schemeClr>
          </a:solidFill>
        </a:fill>
      </a:tcStyle>
    </a:wholeTbl>
    <a:band1H>
      <a:tcStyle>
        <a:tcBdr/>
        <a:fill>
          <a:solidFill>
            <a:schemeClr val="accent2">
              <a:tint val="40000"/>
            </a:schemeClr>
          </a:solidFill>
        </a:fill>
      </a:tcStyle>
    </a:band1H>
    <a:band2H>
      <a:tcStyle>
        <a:tcBdr/>
      </a:tcStyle>
    </a:band2H>
    <a:band1V>
      <a:tcStyle>
        <a:tcBdr/>
        <a:fill>
          <a:solidFill>
            <a:schemeClr val="accent2">
              <a:tint val="40000"/>
            </a:schemeClr>
          </a:solidFill>
        </a:fill>
      </a:tcStyle>
    </a:band1V>
    <a:band2V>
      <a:tcStyle>
        <a:tcBdr/>
      </a:tcStyle>
    </a:band2V>
    <a:lastCol>
      <a:tcTxStyle b="on">
        <a:fontRef idx="minor">
          <a:prstClr val="black"/>
        </a:fontRef>
        <a:schemeClr val="lt1"/>
      </a:tcTxStyle>
      <a:tcStyle>
        <a:tcBdr/>
        <a:fill>
          <a:solidFill>
            <a:schemeClr val="accent2"/>
          </a:solidFill>
        </a:fill>
      </a:tcStyle>
    </a:lastCol>
    <a:firstCol>
      <a:tcTxStyle b="on">
        <a:fontRef idx="minor">
          <a:prstClr val="black"/>
        </a:fontRef>
        <a:schemeClr val="lt1"/>
      </a:tcTxStyle>
      <a:tcStyle>
        <a:tcBdr/>
        <a:fill>
          <a:solidFill>
            <a:schemeClr val="accent2"/>
          </a:solidFill>
        </a:fill>
      </a:tcStyle>
    </a:firstCol>
    <a:lastRow>
      <a:tcTxStyle b="on">
        <a:fontRef idx="minor">
          <a:prstClr val="black"/>
        </a:fontRef>
        <a:schemeClr val="lt1"/>
      </a:tcTxStyle>
      <a:tcStyle>
        <a:tcBdr>
          <a:top>
            <a:ln w="38100" cmpd="sng">
              <a:solidFill>
                <a:schemeClr val="lt1"/>
              </a:solidFill>
            </a:ln>
          </a:top>
        </a:tcBdr>
        <a:fill>
          <a:solidFill>
            <a:schemeClr val="accent2"/>
          </a:solidFill>
        </a:fill>
      </a:tcStyle>
    </a:lastRow>
    <a:firstRow>
      <a:tcTxStyle b="on">
        <a:fontRef idx="minor">
          <a:prstClr val="black"/>
        </a:fontRef>
        <a:schemeClr val="lt1"/>
      </a:tcTxStyle>
      <a:tcStyle>
        <a:tcBdr>
          <a:bottom>
            <a:ln w="38100" cmpd="sng">
              <a:solidFill>
                <a:schemeClr val="lt1"/>
              </a:solidFill>
            </a:ln>
          </a:bottom>
        </a:tcBdr>
        <a:fill>
          <a:solidFill>
            <a:schemeClr val="accent2"/>
          </a:solidFill>
        </a:fill>
      </a:tcStyle>
    </a:firstRow>
  </a:tblStyle>
  <a:tblStyle styleId="{E8034E78-7F5D-4C2E-B375-FC64B27BC917}" styleName="Style foncé 1">
    <a:wholeTbl>
      <a:tcTxStyle>
        <a:fontRef idx="minor">
          <a:scrgbClr r="0" g="0" b="0"/>
        </a:fontRef>
        <a:schemeClr val="lt1"/>
      </a:tcTxStyle>
      <a:tcStyle>
        <a:tcBdr>
          <a:left>
            <a:ln>
              <a:noFill/>
            </a:ln>
          </a:left>
          <a:right>
            <a:ln>
              <a:noFill/>
            </a:ln>
          </a:right>
          <a:top>
            <a:ln>
              <a:noFill/>
            </a:ln>
          </a:top>
          <a:bottom>
            <a:ln>
              <a:noFill/>
            </a:ln>
          </a:bottom>
          <a:insideH>
            <a:ln>
              <a:noFill/>
            </a:ln>
          </a:insideH>
          <a:insideV>
            <a:ln>
              <a:noFill/>
            </a:ln>
          </a:insideV>
        </a:tcBdr>
        <a:fill>
          <a:solidFill>
            <a:schemeClr val="dk1">
              <a:tint val="20000"/>
            </a:schemeClr>
          </a:solidFill>
        </a:fill>
      </a:tcStyle>
    </a:wholeTbl>
    <a:band1H>
      <a:tcStyle>
        <a:tcBdr/>
        <a:fill>
          <a:solidFill>
            <a:schemeClr val="dk1">
              <a:tint val="40000"/>
            </a:schemeClr>
          </a:solidFill>
        </a:fill>
      </a:tcStyle>
    </a:band1H>
    <a:band1V>
      <a:tcStyle>
        <a:tcBdr/>
        <a:fill>
          <a:solidFill>
            <a:schemeClr val="dk1">
              <a:tint val="40000"/>
            </a:schemeClr>
          </a:solidFill>
        </a:fill>
      </a:tcStyle>
    </a:band1V>
    <a:lastCol>
      <a:tcTxStyle b="on"/>
      <a:tcStyle>
        <a:tcBdr>
          <a:left>
            <a:ln w="25400" cmpd="sng">
              <a:solidFill>
                <a:schemeClr val="lt1"/>
              </a:solidFill>
            </a:ln>
          </a:left>
        </a:tcBdr>
        <a:fill>
          <a:solidFill>
            <a:schemeClr val="dk1">
              <a:tint val="60000"/>
            </a:schemeClr>
          </a:solidFill>
        </a:fill>
      </a:tcStyle>
    </a:lastCol>
    <a:firstCol>
      <a:tcTxStyle b="on"/>
      <a:tcStyle>
        <a:tcBdr>
          <a:right>
            <a:ln w="25400" cmpd="sng">
              <a:solidFill>
                <a:schemeClr val="lt1"/>
              </a:solidFill>
            </a:ln>
          </a:right>
        </a:tcBdr>
        <a:fill>
          <a:solidFill>
            <a:schemeClr val="dk1">
              <a:tint val="60000"/>
            </a:schemeClr>
          </a:solidFill>
        </a:fill>
      </a:tcStyle>
    </a:firstCol>
    <a:lastRow>
      <a:tcTxStyle b="on"/>
      <a:tcStyle>
        <a:tcBdr>
          <a:top>
            <a:ln w="25400" cmpd="sng">
              <a:solidFill>
                <a:schemeClr val="lt1"/>
              </a:solidFill>
            </a:ln>
          </a:top>
        </a:tcBdr>
        <a:fill>
          <a:solidFill>
            <a:schemeClr val="dk1">
              <a:tint val="60000"/>
            </a:schemeClr>
          </a:solidFill>
        </a:fill>
      </a:tcStyle>
    </a:lastRow>
    <a:seCell>
      <a:tcStyle>
        <a:tcBdr>
          <a:left>
            <a:ln>
              <a:noFill/>
            </a:ln>
          </a:left>
        </a:tcBdr>
      </a:tcStyle>
    </a:seCell>
    <a:swCell>
      <a:tcStyle>
        <a:tcBdr>
          <a:right>
            <a:ln>
              <a:noFill/>
            </a:ln>
          </a:right>
        </a:tcBdr>
      </a:tcStyle>
    </a:swCell>
    <a:firstRow>
      <a:tcTxStyle b="on"/>
      <a:tcStyle>
        <a:tcBdr>
          <a:bottom>
            <a:ln w="25400" cmpd="sng">
              <a:solidFill>
                <a:schemeClr val="lt1"/>
              </a:solidFill>
            </a:ln>
          </a:bottom>
        </a:tcBdr>
        <a:fill>
          <a:solidFill>
            <a:schemeClr val="dk1"/>
          </a:solidFill>
        </a:fill>
      </a:tcStyle>
    </a:firstRow>
    <a:neCell>
      <a:tcStyle>
        <a:tcBdr>
          <a:left>
            <a:ln>
              <a:noFill/>
            </a:ln>
          </a:left>
        </a:tcBdr>
      </a:tcStyle>
    </a:neCell>
    <a:nwCell>
      <a:tcStyle>
        <a:tcBdr>
          <a:right>
            <a:ln>
              <a:noFill/>
            </a:ln>
          </a:right>
        </a:tcBdr>
      </a:tcStyle>
    </a:nwCell>
  </a:tblStyle>
  <a:tblStyle styleId="{5202B0CA-FC54-4496-8BCA-5EF66A818D29}" styleName="Style foncé 2">
    <a:wholeTbl>
      <a:tcTxStyle>
        <a:fontRef idx="minor">
          <a:scrgbClr r="0" g="0" b="0"/>
        </a:fontRef>
        <a:schemeClr val="dk1"/>
      </a:tcTxStyle>
      <a:tcStyle>
        <a:tcBdr>
          <a:left>
            <a:ln>
              <a:noFill/>
            </a:ln>
          </a:left>
          <a:right>
            <a:ln>
              <a:noFill/>
            </a:ln>
          </a:right>
          <a:top>
            <a:ln>
              <a:noFill/>
            </a:ln>
          </a:top>
          <a:bottom>
            <a:ln>
              <a:noFill/>
            </a:ln>
          </a:bottom>
          <a:insideH>
            <a:ln>
              <a:noFill/>
            </a:ln>
          </a:insideH>
          <a:insideV>
            <a:ln>
              <a:noFill/>
            </a:ln>
          </a:insideV>
        </a:tcBdr>
        <a:fill>
          <a:solidFill>
            <a:schemeClr val="dk1">
              <a:tint val="20000"/>
            </a:schemeClr>
          </a:solidFill>
        </a:fill>
      </a:tcStyle>
    </a:wholeTbl>
    <a:band1H>
      <a:tcStyle>
        <a:tcBdr/>
        <a:fill>
          <a:solidFill>
            <a:schemeClr val="dk1">
              <a:tint val="40000"/>
            </a:schemeClr>
          </a:solidFill>
        </a:fill>
      </a:tcStyle>
    </a:band1H>
    <a:band1V>
      <a:tcStyle>
        <a:tcBdr/>
        <a:fill>
          <a:solidFill>
            <a:schemeClr val="dk1">
              <a:tint val="40000"/>
            </a:schemeClr>
          </a:solidFill>
        </a:fill>
      </a:tcStyle>
    </a:band1V>
    <a:lastCol>
      <a:tcTxStyle b="on"/>
      <a:tcStyle>
        <a:tcBdr/>
      </a:tcStyle>
    </a:lastCol>
    <a:firstCol>
      <a:tcTxStyle b="on"/>
      <a:tcStyle>
        <a:tcBdr/>
      </a:tcStyle>
    </a:firstCol>
    <a:lastRow>
      <a:tcTxStyle b="on"/>
      <a:tcStyle>
        <a:tcBdr>
          <a:top>
            <a:ln w="50800" cmpd="dbl">
              <a:solidFill>
                <a:schemeClr val="dk1"/>
              </a:solidFill>
            </a:ln>
          </a:top>
        </a:tcBdr>
        <a:fill>
          <a:solidFill>
            <a:schemeClr val="dk1">
              <a:tint val="20000"/>
            </a:schemeClr>
          </a:solidFill>
        </a:fill>
      </a:tcStyle>
    </a:lastRow>
    <a:firstRow>
      <a:tcTxStyle b="on">
        <a:fontRef idx="minor">
          <a:scrgbClr r="0" g="0" b="0"/>
        </a:fontRef>
        <a:schemeClr val="lt1"/>
      </a:tcTxStyle>
      <a:tcStyle>
        <a:tcBdr/>
        <a:fill>
          <a:solidFill>
            <a:schemeClr val="dk1"/>
          </a:solidFill>
        </a:fill>
      </a:tcStyle>
    </a:firstRow>
  </a:tblStyle>
  <a:tblStyle styleId="{0E3FDE45-AF77-4B5C-9715-49D594BDF05E}" styleName="Style léger 1 - Accentuation 2">
    <a:wholeTbl>
      <a:tcTxStyle>
        <a:fontRef idx="minor">
          <a:scrgbClr r="0" g="0" b="0"/>
        </a:fontRef>
        <a:schemeClr val="tx1"/>
      </a:tcTxStyle>
      <a:tcStyle>
        <a:tcBdr>
          <a:left>
            <a:ln>
              <a:noFill/>
            </a:ln>
          </a:left>
          <a:right>
            <a:ln>
              <a:noFill/>
            </a:ln>
          </a:right>
          <a:top>
            <a:ln w="12700" cmpd="sng">
              <a:solidFill>
                <a:schemeClr val="accent2"/>
              </a:solidFill>
            </a:ln>
          </a:top>
          <a:bottom>
            <a:ln w="12700" cmpd="sng">
              <a:solidFill>
                <a:schemeClr val="accent2"/>
              </a:solidFill>
            </a:ln>
          </a:bottom>
          <a:insideH>
            <a:ln>
              <a:noFill/>
            </a:ln>
          </a:insideH>
          <a:insideV>
            <a:ln>
              <a:noFill/>
            </a:ln>
          </a:insideV>
        </a:tcBdr>
        <a:fill>
          <a:noFill/>
        </a:fill>
      </a:tcStyle>
    </a:wholeTbl>
    <a:band1H>
      <a:tcStyle>
        <a:tcBdr/>
        <a:fill>
          <a:solidFill>
            <a:schemeClr val="accent2">
              <a:alpha val="20000"/>
            </a:schemeClr>
          </a:solidFill>
        </a:fill>
      </a:tcStyle>
    </a:band1H>
    <a:band2H>
      <a:tcStyle>
        <a:tcBdr/>
      </a:tcStyle>
    </a:band2H>
    <a:band1V>
      <a:tcStyle>
        <a:tcBdr/>
        <a:fill>
          <a:solidFill>
            <a:schemeClr val="accent2">
              <a:alpha val="20000"/>
            </a:schemeClr>
          </a:solidFill>
        </a:fill>
      </a:tcStyle>
    </a:band1V>
    <a:lastCol>
      <a:tcTxStyle b="on"/>
      <a:tcStyle>
        <a:tcBdr/>
      </a:tcStyle>
    </a:lastCol>
    <a:firstCol>
      <a:tcTxStyle b="on"/>
      <a:tcStyle>
        <a:tcBdr/>
      </a:tcStyle>
    </a:firstCol>
    <a:lastRow>
      <a:tcTxStyle b="on"/>
      <a:tcStyle>
        <a:tcBdr>
          <a:top>
            <a:ln w="12700" cmpd="sng">
              <a:solidFill>
                <a:schemeClr val="accent2"/>
              </a:solidFill>
            </a:ln>
          </a:top>
        </a:tcBdr>
        <a:fill>
          <a:noFill/>
        </a:fill>
      </a:tcStyle>
    </a:lastRow>
    <a:firstRow>
      <a:tcTxStyle b="on"/>
      <a:tcStyle>
        <a:tcBdr>
          <a:bottom>
            <a:ln w="12700" cmpd="sng">
              <a:solidFill>
                <a:schemeClr val="accent2"/>
              </a:solidFill>
            </a:ln>
          </a:bottom>
        </a:tcBdr>
        <a:fill>
          <a:noFill/>
        </a:fill>
      </a:tcStyle>
    </a:firstRow>
  </a:tblStyle>
  <a:tblStyle styleId="{912C8C85-51F0-491E-9774-3900AFEF0FD7}" styleName="Style léger 2 - Accentuation 6">
    <a:wholeTbl>
      <a:tcTxStyle>
        <a:fontRef idx="minor">
          <a:scrgbClr r="0" g="0" b="0"/>
        </a:fontRef>
        <a:schemeClr val="tx1"/>
      </a:tcTxStyle>
      <a:tcStyle>
        <a:tcBdr>
          <a:left>
            <a:lnRef idx="1">
              <a:schemeClr val="accent6"/>
            </a:lnRef>
          </a:left>
          <a:right>
            <a:lnRef idx="1">
              <a:schemeClr val="accent6"/>
            </a:lnRef>
          </a:right>
          <a:top>
            <a:lnRef idx="1">
              <a:schemeClr val="accent6"/>
            </a:lnRef>
          </a:top>
          <a:bottom>
            <a:lnRef idx="1">
              <a:schemeClr val="accent6"/>
            </a:lnRef>
          </a:bottom>
          <a:insideH>
            <a:ln>
              <a:noFill/>
            </a:ln>
          </a:insideH>
          <a:insideV>
            <a:ln>
              <a:noFill/>
            </a:ln>
          </a:insideV>
        </a:tcBdr>
        <a:fill>
          <a:noFill/>
        </a:fill>
      </a:tcStyle>
    </a:wholeTbl>
    <a:band1H>
      <a:tcStyle>
        <a:tcBdr>
          <a:top>
            <a:lnRef idx="1">
              <a:schemeClr val="accent6"/>
            </a:lnRef>
          </a:top>
          <a:bottom>
            <a:lnRef idx="1">
              <a:schemeClr val="accent6"/>
            </a:lnRef>
          </a:bottom>
        </a:tcBdr>
      </a:tcStyle>
    </a:band1H>
    <a:band1V>
      <a:tcStyle>
        <a:tcBdr>
          <a:left>
            <a:lnRef idx="1">
              <a:schemeClr val="accent6"/>
            </a:lnRef>
          </a:left>
          <a:right>
            <a:lnRef idx="1">
              <a:schemeClr val="accent6"/>
            </a:lnRef>
          </a:right>
        </a:tcBdr>
      </a:tcStyle>
    </a:band1V>
    <a:band2V>
      <a:tcStyle>
        <a:tcBdr>
          <a:left>
            <a:lnRef idx="1">
              <a:schemeClr val="accent6"/>
            </a:lnRef>
          </a:left>
          <a:right>
            <a:lnRef idx="1">
              <a:schemeClr val="accent6"/>
            </a:lnRef>
          </a:right>
        </a:tcBdr>
      </a:tcStyle>
    </a:band2V>
    <a:lastCol>
      <a:tcTxStyle b="on"/>
      <a:tcStyle>
        <a:tcBdr/>
      </a:tcStyle>
    </a:lastCol>
    <a:firstCol>
      <a:tcTxStyle b="on"/>
      <a:tcStyle>
        <a:tcBdr/>
      </a:tcStyle>
    </a:firstCol>
    <a:lastRow>
      <a:tcTxStyle b="on"/>
      <a:tcStyle>
        <a:tcBdr>
          <a:top>
            <a:ln w="50800" cmpd="dbl">
              <a:solidFill>
                <a:schemeClr val="accent6"/>
              </a:solidFill>
            </a:ln>
          </a:top>
        </a:tcBdr>
      </a:tcStyle>
    </a:lastRow>
    <a:firstRow>
      <a:tcTxStyle b="on">
        <a:fontRef idx="minor">
          <a:scrgbClr r="0" g="0" b="0"/>
        </a:fontRef>
        <a:schemeClr val="bg1"/>
      </a:tcTxStyle>
      <a:tcStyle>
        <a:tcBdr/>
        <a:fillRef idx="1">
          <a:schemeClr val="accent6"/>
        </a:fillRef>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5" autoAdjust="0"/>
    <p:restoredTop sz="94660"/>
  </p:normalViewPr>
  <p:slideViewPr>
    <p:cSldViewPr snapToGrid="0">
      <p:cViewPr varScale="1">
        <p:scale>
          <a:sx n="64" d="100"/>
          <a:sy n="64" d="100"/>
        </p:scale>
        <p:origin x="740" y="44"/>
      </p:cViewPr>
      <p:guideLst>
        <p:guide orient="horz" pos="2160"/>
        <p:guide pos="3840"/>
      </p:guideLst>
    </p:cSldViewPr>
  </p:slideViewPr>
  <p:notesTextViewPr>
    <p:cViewPr>
      <p:scale>
        <a:sx n="1" d="1"/>
        <a:sy n="1" d="1"/>
      </p:scale>
      <p:origin x="0" y="0"/>
    </p:cViewPr>
  </p:notesTextViewPr>
  <p:notesViewPr>
    <p:cSldViewPr snapToGrid="0">
      <p:cViewPr>
        <p:scale>
          <a:sx n="1" d="2"/>
          <a:sy n="1" d="2"/>
        </p:scale>
        <p:origin x="0" y="0"/>
      </p:cViewPr>
      <p:guideLst/>
    </p:cSldViewPr>
  </p:notes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3.xml"/><Relationship Id="rId13" Type="http://schemas.openxmlformats.org/officeDocument/2006/relationships/slide" Target="slides/slide8.xml"/><Relationship Id="rId18" Type="http://schemas.openxmlformats.org/officeDocument/2006/relationships/commentAuthors" Target="commentAuthors.xml"/><Relationship Id="rId3" Type="http://schemas.openxmlformats.org/officeDocument/2006/relationships/customXml" Target="../customXml/item3.xml"/><Relationship Id="rId21" Type="http://schemas.openxmlformats.org/officeDocument/2006/relationships/theme" Target="theme/theme1.xml"/><Relationship Id="rId7" Type="http://schemas.openxmlformats.org/officeDocument/2006/relationships/slide" Target="slides/slide2.xml"/><Relationship Id="rId12" Type="http://schemas.openxmlformats.org/officeDocument/2006/relationships/slide" Target="slides/slide7.xml"/><Relationship Id="rId17" Type="http://schemas.openxmlformats.org/officeDocument/2006/relationships/handoutMaster" Target="handoutMasters/handoutMaster1.xml"/><Relationship Id="rId2" Type="http://schemas.openxmlformats.org/officeDocument/2006/relationships/customXml" Target="../customXml/item2.xml"/><Relationship Id="rId16" Type="http://schemas.openxmlformats.org/officeDocument/2006/relationships/notesMaster" Target="notesMasters/notesMaster1.xml"/><Relationship Id="rId20" Type="http://schemas.openxmlformats.org/officeDocument/2006/relationships/viewProps" Target="viewProps.xml"/><Relationship Id="rId1" Type="http://schemas.openxmlformats.org/officeDocument/2006/relationships/customXml" Target="../customXml/item1.xml"/><Relationship Id="rId6" Type="http://schemas.openxmlformats.org/officeDocument/2006/relationships/slide" Target="slides/slide1.xml"/><Relationship Id="rId11" Type="http://schemas.openxmlformats.org/officeDocument/2006/relationships/slide" Target="slides/slide6.xml"/><Relationship Id="rId5" Type="http://schemas.openxmlformats.org/officeDocument/2006/relationships/slideMaster" Target="slideMasters/slideMaster2.xml"/><Relationship Id="rId15" Type="http://schemas.openxmlformats.org/officeDocument/2006/relationships/slide" Target="slides/slide10.xml"/><Relationship Id="rId10" Type="http://schemas.openxmlformats.org/officeDocument/2006/relationships/slide" Target="slides/slide5.xml"/><Relationship Id="rId19" Type="http://schemas.openxmlformats.org/officeDocument/2006/relationships/presProps" Target="presProps.xml"/><Relationship Id="rId4" Type="http://schemas.openxmlformats.org/officeDocument/2006/relationships/slideMaster" Target="slideMasters/slideMaster1.xml"/><Relationship Id="rId9" Type="http://schemas.openxmlformats.org/officeDocument/2006/relationships/slide" Target="slides/slide4.xml"/><Relationship Id="rId14" Type="http://schemas.openxmlformats.org/officeDocument/2006/relationships/slide" Target="slides/slide9.xml"/><Relationship Id="rId22" Type="http://schemas.openxmlformats.org/officeDocument/2006/relationships/tableStyles" Target="tableStyle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4.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e l'en-tête 1">
            <a:extLst>
              <a:ext uri="{FF2B5EF4-FFF2-40B4-BE49-F238E27FC236}">
                <a16:creationId xmlns:a16="http://schemas.microsoft.com/office/drawing/2014/main" id="{0EEF1B32-71EB-466B-8F3C-46B456BA70DF}"/>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fr-FR"/>
          </a:p>
        </p:txBody>
      </p:sp>
      <p:sp>
        <p:nvSpPr>
          <p:cNvPr id="3" name="Espace réservé de la date 2">
            <a:extLst>
              <a:ext uri="{FF2B5EF4-FFF2-40B4-BE49-F238E27FC236}">
                <a16:creationId xmlns:a16="http://schemas.microsoft.com/office/drawing/2014/main" id="{5709CA80-8A48-4DA0-88A5-C438926D9F9C}"/>
              </a:ext>
            </a:extLst>
          </p:cNvPr>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93CB8299-2276-4AE1-91F8-16411B89EA69}" type="datetimeFigureOut">
              <a:rPr lang="fr-FR" smtClean="0"/>
              <a:t>06/12/2022</a:t>
            </a:fld>
            <a:endParaRPr lang="fr-FR"/>
          </a:p>
        </p:txBody>
      </p:sp>
      <p:sp>
        <p:nvSpPr>
          <p:cNvPr id="4" name="Espace réservé du pied de page 3">
            <a:extLst>
              <a:ext uri="{FF2B5EF4-FFF2-40B4-BE49-F238E27FC236}">
                <a16:creationId xmlns:a16="http://schemas.microsoft.com/office/drawing/2014/main" id="{C17A4456-D88C-488F-A055-391C42D142CD}"/>
              </a:ext>
            </a:extLst>
          </p:cNvPr>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fr-FR"/>
          </a:p>
        </p:txBody>
      </p:sp>
      <p:sp>
        <p:nvSpPr>
          <p:cNvPr id="5" name="Espace réservé du numéro de diapositive 4">
            <a:extLst>
              <a:ext uri="{FF2B5EF4-FFF2-40B4-BE49-F238E27FC236}">
                <a16:creationId xmlns:a16="http://schemas.microsoft.com/office/drawing/2014/main" id="{B81A3CA3-F63B-4220-8978-DB873B56A301}"/>
              </a:ext>
            </a:extLst>
          </p:cNvPr>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B49929D1-68C9-445C-905C-876E63359A48}" type="slidenum">
              <a:rPr lang="fr-FR" smtClean="0"/>
              <a:t>‹N°›</a:t>
            </a:fld>
            <a:endParaRPr lang="fr-FR"/>
          </a:p>
        </p:txBody>
      </p:sp>
    </p:spTree>
    <p:extLst>
      <p:ext uri="{BB962C8B-B14F-4D97-AF65-F5344CB8AC3E}">
        <p14:creationId xmlns:p14="http://schemas.microsoft.com/office/powerpoint/2010/main" val="2059560292"/>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e l'en-tête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fr-FR"/>
          </a:p>
        </p:txBody>
      </p:sp>
      <p:sp>
        <p:nvSpPr>
          <p:cNvPr id="3" name="Espace réservé de la date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52B3D0EF-37AE-477A-9566-F89CC3D8DB36}" type="datetimeFigureOut">
              <a:rPr lang="fr-FR" smtClean="0"/>
              <a:t>06/12/2022</a:t>
            </a:fld>
            <a:endParaRPr lang="fr-FR"/>
          </a:p>
        </p:txBody>
      </p:sp>
      <p:sp>
        <p:nvSpPr>
          <p:cNvPr id="4" name="Espace réservé de l'image des diapositives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fr-FR"/>
          </a:p>
        </p:txBody>
      </p:sp>
      <p:sp>
        <p:nvSpPr>
          <p:cNvPr id="5" name="Espace réservé des note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6" name="Espace réservé du pied de page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fr-FR"/>
          </a:p>
        </p:txBody>
      </p:sp>
      <p:sp>
        <p:nvSpPr>
          <p:cNvPr id="7" name="Espace réservé du numéro de diapositive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9AA3250-BB58-4447-AA70-0BFD224FC1D7}" type="slidenum">
              <a:rPr lang="fr-FR" smtClean="0"/>
              <a:t>‹N°›</a:t>
            </a:fld>
            <a:endParaRPr lang="fr-FR"/>
          </a:p>
        </p:txBody>
      </p:sp>
    </p:spTree>
    <p:extLst>
      <p:ext uri="{BB962C8B-B14F-4D97-AF65-F5344CB8AC3E}">
        <p14:creationId xmlns:p14="http://schemas.microsoft.com/office/powerpoint/2010/main" val="382099861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9F305D30-F3DC-41B9-AF17-BBF8C36053C1}" type="slidenum">
              <a:rPr kumimoji="0" lang="fr-FR"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a:t>
            </a:fld>
            <a:endParaRPr kumimoji="0" lang="fr-FR"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77226975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endParaRPr lang="fr-FR" dirty="0"/>
          </a:p>
        </p:txBody>
      </p:sp>
      <p:sp>
        <p:nvSpPr>
          <p:cNvPr id="4" name="Espace réservé du numéro de diapositive 3"/>
          <p:cNvSpPr>
            <a:spLocks noGrp="1"/>
          </p:cNvSpPr>
          <p:nvPr>
            <p:ph type="sldNum" sz="quarter" idx="5"/>
          </p:nvPr>
        </p:nvSpPr>
        <p:spPr/>
        <p:txBody>
          <a:bodyPr/>
          <a:lstStyle/>
          <a:p>
            <a:fld id="{E9AA3250-BB58-4447-AA70-0BFD224FC1D7}" type="slidenum">
              <a:rPr lang="fr-FR" smtClean="0"/>
              <a:t>2</a:t>
            </a:fld>
            <a:endParaRPr lang="fr-FR"/>
          </a:p>
        </p:txBody>
      </p:sp>
    </p:spTree>
    <p:extLst>
      <p:ext uri="{BB962C8B-B14F-4D97-AF65-F5344CB8AC3E}">
        <p14:creationId xmlns:p14="http://schemas.microsoft.com/office/powerpoint/2010/main" val="2240753224"/>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endParaRPr lang="fr-FR" dirty="0"/>
          </a:p>
        </p:txBody>
      </p:sp>
      <p:sp>
        <p:nvSpPr>
          <p:cNvPr id="4" name="Espace réservé du numéro de diapositive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9AA3250-BB58-4447-AA70-0BFD224FC1D7}" type="slidenum">
              <a:rPr kumimoji="0" lang="fr-FR"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a:t>
            </a:fld>
            <a:endParaRPr kumimoji="0" lang="fr-FR"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945826428"/>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endParaRPr lang="fr-FR" dirty="0"/>
          </a:p>
        </p:txBody>
      </p:sp>
      <p:sp>
        <p:nvSpPr>
          <p:cNvPr id="4" name="Espace réservé du numéro de diapositive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9AA3250-BB58-4447-AA70-0BFD224FC1D7}" type="slidenum">
              <a:rPr kumimoji="0" lang="fr-FR"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a:t>
            </a:fld>
            <a:endParaRPr kumimoji="0" lang="fr-FR"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19529106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endParaRPr lang="fr-FR" dirty="0"/>
          </a:p>
        </p:txBody>
      </p:sp>
      <p:sp>
        <p:nvSpPr>
          <p:cNvPr id="4" name="Espace réservé du numéro de diapositive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9AA3250-BB58-4447-AA70-0BFD224FC1D7}" type="slidenum">
              <a:rPr kumimoji="0" lang="fr-FR"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5</a:t>
            </a:fld>
            <a:endParaRPr kumimoji="0" lang="fr-FR"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70674030"/>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5"/>
          </p:nvPr>
        </p:nvSpPr>
        <p:spPr/>
        <p:txBody>
          <a:bodyPr/>
          <a:lstStyle/>
          <a:p>
            <a:fld id="{E9AA3250-BB58-4447-AA70-0BFD224FC1D7}" type="slidenum">
              <a:rPr lang="fr-FR" smtClean="0"/>
              <a:t>6</a:t>
            </a:fld>
            <a:endParaRPr lang="fr-FR"/>
          </a:p>
        </p:txBody>
      </p:sp>
    </p:spTree>
    <p:extLst>
      <p:ext uri="{BB962C8B-B14F-4D97-AF65-F5344CB8AC3E}">
        <p14:creationId xmlns:p14="http://schemas.microsoft.com/office/powerpoint/2010/main" val="1068635793"/>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endParaRPr lang="fr-FR" dirty="0"/>
          </a:p>
        </p:txBody>
      </p:sp>
      <p:sp>
        <p:nvSpPr>
          <p:cNvPr id="4" name="Espace réservé du numéro de diapositive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9AA3250-BB58-4447-AA70-0BFD224FC1D7}" type="slidenum">
              <a:rPr kumimoji="0" lang="fr-FR"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9</a:t>
            </a:fld>
            <a:endParaRPr kumimoji="0" lang="fr-FR"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67590502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eg"/><Relationship Id="rId1" Type="http://schemas.openxmlformats.org/officeDocument/2006/relationships/slideMaster" Target="../slideMasters/slideMaster1.xml"/><Relationship Id="rId4" Type="http://schemas.openxmlformats.org/officeDocument/2006/relationships/image" Target="../media/image3.png"/></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2.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2.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2.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2.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2.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2.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2.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2.xml"/></Relationships>
</file>

<file path=ppt/slideLayouts/_rels/slideLayout2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2.xml"/></Relationships>
</file>

<file path=ppt/slideLayouts/_rels/slideLayout28.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jpeg"/><Relationship Id="rId1" Type="http://schemas.openxmlformats.org/officeDocument/2006/relationships/slideMaster" Target="../slideMasters/slideMaster2.xml"/></Relationships>
</file>

<file path=ppt/slideLayouts/_rels/slideLayout29.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Master" Target="../slideMasters/slideMaster2.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BAA14ED3-5A8F-4A19-B5DA-EC700E0B00F8}"/>
              </a:ext>
            </a:extLst>
          </p:cNvPr>
          <p:cNvSpPr>
            <a:spLocks noGrp="1"/>
          </p:cNvSpPr>
          <p:nvPr>
            <p:ph type="title"/>
          </p:nvPr>
        </p:nvSpPr>
        <p:spPr/>
        <p:txBody>
          <a:bodyPr/>
          <a:lstStyle/>
          <a:p>
            <a:r>
              <a:rPr lang="fr-FR"/>
              <a:t>Modifiez le style du titre</a:t>
            </a:r>
          </a:p>
        </p:txBody>
      </p:sp>
      <p:sp>
        <p:nvSpPr>
          <p:cNvPr id="3" name="Espace réservé du contenu 2">
            <a:extLst>
              <a:ext uri="{FF2B5EF4-FFF2-40B4-BE49-F238E27FC236}">
                <a16:creationId xmlns:a16="http://schemas.microsoft.com/office/drawing/2014/main" id="{6EE98916-FA87-487C-868D-F713ACB18AE2}"/>
              </a:ext>
            </a:extLst>
          </p:cNvPr>
          <p:cNvSpPr>
            <a:spLocks noGrp="1"/>
          </p:cNvSpPr>
          <p:nvPr>
            <p:ph idx="1"/>
          </p:nvPr>
        </p:nvSpPr>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DABF5639-4520-439D-98CF-F5CF50CF0E40}"/>
              </a:ext>
            </a:extLst>
          </p:cNvPr>
          <p:cNvSpPr>
            <a:spLocks noGrp="1"/>
          </p:cNvSpPr>
          <p:nvPr>
            <p:ph type="dt" sz="half" idx="10"/>
          </p:nvPr>
        </p:nvSpPr>
        <p:spPr/>
        <p:txBody>
          <a:bodyPr/>
          <a:lstStyle/>
          <a:p>
            <a:fld id="{EEE48A09-926F-404B-9D7E-A028686DE9DC}" type="datetimeFigureOut">
              <a:rPr lang="fr-FR" smtClean="0"/>
              <a:t>06/12/2022</a:t>
            </a:fld>
            <a:endParaRPr lang="fr-FR"/>
          </a:p>
        </p:txBody>
      </p:sp>
      <p:sp>
        <p:nvSpPr>
          <p:cNvPr id="5" name="Espace réservé du pied de page 4">
            <a:extLst>
              <a:ext uri="{FF2B5EF4-FFF2-40B4-BE49-F238E27FC236}">
                <a16:creationId xmlns:a16="http://schemas.microsoft.com/office/drawing/2014/main" id="{9DB2B898-D09E-4127-9EA7-D6BD543C9B04}"/>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7D5ACC67-4D3E-441C-8A19-2C506F223D71}"/>
              </a:ext>
            </a:extLst>
          </p:cNvPr>
          <p:cNvSpPr>
            <a:spLocks noGrp="1"/>
          </p:cNvSpPr>
          <p:nvPr>
            <p:ph type="sldNum" sz="quarter" idx="12"/>
          </p:nvPr>
        </p:nvSpPr>
        <p:spPr/>
        <p:txBody>
          <a:bodyPr/>
          <a:lstStyle/>
          <a:p>
            <a:fld id="{924A1757-B260-4F39-A986-6917B83ED3B1}" type="slidenum">
              <a:rPr lang="fr-FR" smtClean="0"/>
              <a:t>‹N°›</a:t>
            </a:fld>
            <a:endParaRPr lang="fr-FR"/>
          </a:p>
        </p:txBody>
      </p:sp>
    </p:spTree>
    <p:extLst>
      <p:ext uri="{BB962C8B-B14F-4D97-AF65-F5344CB8AC3E}">
        <p14:creationId xmlns:p14="http://schemas.microsoft.com/office/powerpoint/2010/main" val="53257677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userDrawn="1">
  <p:cSld name="Titre">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09D52916-235D-407E-B48A-6CDCAF75872D}"/>
              </a:ext>
            </a:extLst>
          </p:cNvPr>
          <p:cNvSpPr/>
          <p:nvPr userDrawn="1"/>
        </p:nvSpPr>
        <p:spPr>
          <a:xfrm>
            <a:off x="0" y="0"/>
            <a:ext cx="12192000" cy="5772484"/>
          </a:xfrm>
          <a:prstGeom prst="rect">
            <a:avLst/>
          </a:prstGeom>
          <a:solidFill>
            <a:srgbClr val="25317B"/>
          </a:solidFill>
          <a:ln>
            <a:solidFill>
              <a:srgbClr val="25317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sz="3524"/>
          </a:p>
        </p:txBody>
      </p:sp>
      <p:pic>
        <p:nvPicPr>
          <p:cNvPr id="3" name="Image 2">
            <a:extLst>
              <a:ext uri="{FF2B5EF4-FFF2-40B4-BE49-F238E27FC236}">
                <a16:creationId xmlns:a16="http://schemas.microsoft.com/office/drawing/2014/main" id="{D66BB3F9-1D7C-4E37-B237-5AFC49B708EC}"/>
              </a:ext>
            </a:extLst>
          </p:cNvPr>
          <p:cNvPicPr>
            <a:picLocks noChangeAspect="1"/>
          </p:cNvPicPr>
          <p:nvPr userDrawn="1"/>
        </p:nvPicPr>
        <p:blipFill>
          <a:blip r:embed="rId2" cstate="screen">
            <a:extLst>
              <a:ext uri="{28A0092B-C50C-407E-A947-70E740481C1C}">
                <a14:useLocalDpi xmlns:a14="http://schemas.microsoft.com/office/drawing/2010/main"/>
              </a:ext>
            </a:extLst>
          </a:blip>
          <a:stretch>
            <a:fillRect/>
          </a:stretch>
        </p:blipFill>
        <p:spPr>
          <a:xfrm>
            <a:off x="10726849" y="5868786"/>
            <a:ext cx="1481776" cy="1022465"/>
          </a:xfrm>
          <a:prstGeom prst="rect">
            <a:avLst/>
          </a:prstGeom>
        </p:spPr>
      </p:pic>
      <p:cxnSp>
        <p:nvCxnSpPr>
          <p:cNvPr id="5" name="Connecteur droit 4">
            <a:extLst>
              <a:ext uri="{FF2B5EF4-FFF2-40B4-BE49-F238E27FC236}">
                <a16:creationId xmlns:a16="http://schemas.microsoft.com/office/drawing/2014/main" id="{44877DE9-0B47-48B7-99F7-FEBC8E7E1ABA}"/>
              </a:ext>
            </a:extLst>
          </p:cNvPr>
          <p:cNvCxnSpPr/>
          <p:nvPr userDrawn="1"/>
        </p:nvCxnSpPr>
        <p:spPr>
          <a:xfrm>
            <a:off x="10598727" y="5993476"/>
            <a:ext cx="0" cy="781397"/>
          </a:xfrm>
          <a:prstGeom prst="line">
            <a:avLst/>
          </a:prstGeom>
          <a:ln w="12700"/>
        </p:spPr>
        <p:style>
          <a:lnRef idx="1">
            <a:schemeClr val="accent1"/>
          </a:lnRef>
          <a:fillRef idx="0">
            <a:schemeClr val="accent1"/>
          </a:fillRef>
          <a:effectRef idx="0">
            <a:schemeClr val="accent1"/>
          </a:effectRef>
          <a:fontRef idx="minor">
            <a:schemeClr val="tx1"/>
          </a:fontRef>
        </p:style>
      </p:cxnSp>
      <p:pic>
        <p:nvPicPr>
          <p:cNvPr id="10" name="Image 9">
            <a:extLst>
              <a:ext uri="{FF2B5EF4-FFF2-40B4-BE49-F238E27FC236}">
                <a16:creationId xmlns:a16="http://schemas.microsoft.com/office/drawing/2014/main" id="{7E6B67AF-90B1-42E0-8BBF-661D070F74A8}"/>
              </a:ext>
            </a:extLst>
          </p:cNvPr>
          <p:cNvPicPr>
            <a:picLocks noChangeAspect="1"/>
          </p:cNvPicPr>
          <p:nvPr userDrawn="1"/>
        </p:nvPicPr>
        <p:blipFill>
          <a:blip r:embed="rId3"/>
          <a:stretch>
            <a:fillRect/>
          </a:stretch>
        </p:blipFill>
        <p:spPr>
          <a:xfrm>
            <a:off x="9432593" y="6038310"/>
            <a:ext cx="960203" cy="740729"/>
          </a:xfrm>
          <a:prstGeom prst="rect">
            <a:avLst/>
          </a:prstGeom>
        </p:spPr>
      </p:pic>
      <p:sp>
        <p:nvSpPr>
          <p:cNvPr id="11" name="ZoneTexte 10">
            <a:extLst>
              <a:ext uri="{FF2B5EF4-FFF2-40B4-BE49-F238E27FC236}">
                <a16:creationId xmlns:a16="http://schemas.microsoft.com/office/drawing/2014/main" id="{B9C4F4BE-D613-4BC8-A07D-F951E205175D}"/>
              </a:ext>
            </a:extLst>
          </p:cNvPr>
          <p:cNvSpPr txBox="1"/>
          <p:nvPr userDrawn="1"/>
        </p:nvSpPr>
        <p:spPr>
          <a:xfrm>
            <a:off x="5651885" y="6113099"/>
            <a:ext cx="3430363" cy="307777"/>
          </a:xfrm>
          <a:prstGeom prst="rect">
            <a:avLst/>
          </a:prstGeom>
          <a:noFill/>
        </p:spPr>
        <p:txBody>
          <a:bodyPr wrap="square" rtlCol="0">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r>
              <a:rPr lang="fr-FR" sz="1400" b="1">
                <a:solidFill>
                  <a:srgbClr val="26358C"/>
                </a:solidFill>
                <a:latin typeface="Arial" panose="020B0604020202020204" pitchFamily="34" charset="0"/>
                <a:cs typeface="Arial" panose="020B0604020202020204" pitchFamily="34" charset="0"/>
              </a:rPr>
              <a:t>Cette proposition est portée par : </a:t>
            </a:r>
          </a:p>
        </p:txBody>
      </p:sp>
      <p:pic>
        <p:nvPicPr>
          <p:cNvPr id="12" name="Picture 9">
            <a:extLst>
              <a:ext uri="{FF2B5EF4-FFF2-40B4-BE49-F238E27FC236}">
                <a16:creationId xmlns:a16="http://schemas.microsoft.com/office/drawing/2014/main" id="{7D65ED46-62C2-4966-A2FC-7869C9B63A2F}"/>
              </a:ext>
            </a:extLst>
          </p:cNvPr>
          <p:cNvPicPr>
            <a:picLocks noChangeAspect="1"/>
          </p:cNvPicPr>
          <p:nvPr userDrawn="1"/>
        </p:nvPicPr>
        <p:blipFill>
          <a:blip r:embed="rId4"/>
          <a:srcRect/>
          <a:stretch>
            <a:fillRect/>
          </a:stretch>
        </p:blipFill>
        <p:spPr>
          <a:xfrm>
            <a:off x="46303" y="-40610"/>
            <a:ext cx="2358331" cy="1181034"/>
          </a:xfrm>
          <a:prstGeom prst="rect">
            <a:avLst/>
          </a:prstGeom>
        </p:spPr>
      </p:pic>
    </p:spTree>
    <p:extLst>
      <p:ext uri="{BB962C8B-B14F-4D97-AF65-F5344CB8AC3E}">
        <p14:creationId xmlns:p14="http://schemas.microsoft.com/office/powerpoint/2010/main" val="53663696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userDrawn="1">
  <p:cSld name="Bullet point &amp; titre">
    <p:spTree>
      <p:nvGrpSpPr>
        <p:cNvPr id="1" name=""/>
        <p:cNvGrpSpPr/>
        <p:nvPr/>
      </p:nvGrpSpPr>
      <p:grpSpPr>
        <a:xfrm>
          <a:off x="0" y="0"/>
          <a:ext cx="0" cy="0"/>
          <a:chOff x="0" y="0"/>
          <a:chExt cx="0" cy="0"/>
        </a:xfrm>
      </p:grpSpPr>
      <p:sp>
        <p:nvSpPr>
          <p:cNvPr id="7" name="Espace réservé du texte 2">
            <a:extLst>
              <a:ext uri="{FF2B5EF4-FFF2-40B4-BE49-F238E27FC236}">
                <a16:creationId xmlns:a16="http://schemas.microsoft.com/office/drawing/2014/main" id="{07767CE0-2D11-45B6-AF5D-9D2386BDDFA0}"/>
              </a:ext>
            </a:extLst>
          </p:cNvPr>
          <p:cNvSpPr>
            <a:spLocks noGrp="1"/>
          </p:cNvSpPr>
          <p:nvPr>
            <p:ph type="body" idx="13" hasCustomPrompt="1"/>
          </p:nvPr>
        </p:nvSpPr>
        <p:spPr>
          <a:xfrm>
            <a:off x="8232775" y="379710"/>
            <a:ext cx="2749550" cy="396578"/>
          </a:xfrm>
        </p:spPr>
        <p:txBody>
          <a:bodyPr/>
          <a:lstStyle>
            <a:lvl1pPr marL="0" indent="0" algn="r">
              <a:buFont typeface="Arial" panose="020B0604020202020204" pitchFamily="34" charset="0"/>
              <a:buNone/>
              <a:defRPr sz="1400" i="1">
                <a:solidFill>
                  <a:schemeClr val="bg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fr-FR"/>
              <a:t>Modifier le titre de section</a:t>
            </a:r>
          </a:p>
          <a:p>
            <a:pPr lvl="0"/>
            <a:endParaRPr lang="fr-FR"/>
          </a:p>
          <a:p>
            <a:pPr lvl="0"/>
            <a:endParaRPr lang="fr-FR"/>
          </a:p>
        </p:txBody>
      </p:sp>
      <p:sp>
        <p:nvSpPr>
          <p:cNvPr id="3" name="Espace réservé du texte 2">
            <a:extLst>
              <a:ext uri="{FF2B5EF4-FFF2-40B4-BE49-F238E27FC236}">
                <a16:creationId xmlns:a16="http://schemas.microsoft.com/office/drawing/2014/main" id="{5A97CAEC-112A-40D9-9B0B-7A04A649FE66}"/>
              </a:ext>
            </a:extLst>
          </p:cNvPr>
          <p:cNvSpPr>
            <a:spLocks noGrp="1"/>
          </p:cNvSpPr>
          <p:nvPr>
            <p:ph type="body" sz="quarter" idx="14"/>
          </p:nvPr>
        </p:nvSpPr>
        <p:spPr>
          <a:xfrm>
            <a:off x="838200" y="2173857"/>
            <a:ext cx="10144125" cy="3701481"/>
          </a:xfrm>
        </p:spPr>
        <p:txBody>
          <a:bodyPr/>
          <a:lstStyle/>
          <a:p>
            <a:pPr lvl="0"/>
            <a:r>
              <a:rPr lang="fr-FR"/>
              <a:t>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pic>
        <p:nvPicPr>
          <p:cNvPr id="11" name="Image 10">
            <a:extLst>
              <a:ext uri="{FF2B5EF4-FFF2-40B4-BE49-F238E27FC236}">
                <a16:creationId xmlns:a16="http://schemas.microsoft.com/office/drawing/2014/main" id="{EDD152D4-0324-42D2-B25A-3B0BD2E10219}"/>
              </a:ext>
            </a:extLst>
          </p:cNvPr>
          <p:cNvPicPr>
            <a:picLocks noChangeAspect="1"/>
          </p:cNvPicPr>
          <p:nvPr userDrawn="1"/>
        </p:nvPicPr>
        <p:blipFill>
          <a:blip r:embed="rId2" cstate="screen">
            <a:extLst>
              <a:ext uri="{28A0092B-C50C-407E-A947-70E740481C1C}">
                <a14:useLocalDpi xmlns:a14="http://schemas.microsoft.com/office/drawing/2010/main"/>
              </a:ext>
            </a:extLst>
          </a:blip>
          <a:stretch>
            <a:fillRect/>
          </a:stretch>
        </p:blipFill>
        <p:spPr>
          <a:xfrm>
            <a:off x="192088" y="188913"/>
            <a:ext cx="772317" cy="457723"/>
          </a:xfrm>
          <a:prstGeom prst="rect">
            <a:avLst/>
          </a:prstGeom>
        </p:spPr>
      </p:pic>
      <p:sp>
        <p:nvSpPr>
          <p:cNvPr id="10" name="Espace réservé du numéro de diapositive 5">
            <a:extLst>
              <a:ext uri="{FF2B5EF4-FFF2-40B4-BE49-F238E27FC236}">
                <a16:creationId xmlns:a16="http://schemas.microsoft.com/office/drawing/2014/main" id="{8ACD780D-46C1-4678-AF90-35B3BF3E8F03}"/>
              </a:ext>
            </a:extLst>
          </p:cNvPr>
          <p:cNvSpPr txBox="1">
            <a:spLocks/>
          </p:cNvSpPr>
          <p:nvPr userDrawn="1"/>
        </p:nvSpPr>
        <p:spPr>
          <a:xfrm>
            <a:off x="4734651" y="6492875"/>
            <a:ext cx="2743200" cy="365125"/>
          </a:xfrm>
          <a:prstGeom prst="rect">
            <a:avLst/>
          </a:prstGeom>
        </p:spPr>
        <p:txBody>
          <a:bodyPr vert="horz" lIns="91440" tIns="45720" rIns="91440" bIns="45720" rtlCol="0" anchor="ctr"/>
          <a:lstStyle>
            <a:defPPr>
              <a:defRPr lang="fr-FR"/>
            </a:defPPr>
            <a:lvl1pPr marL="0" algn="ctr" defTabSz="914400" rtl="0" eaLnBrk="1" latinLnBrk="0" hangingPunct="1">
              <a:defRPr sz="1200" kern="1200">
                <a:solidFill>
                  <a:schemeClr val="bg1"/>
                </a:solidFill>
                <a:latin typeface="+mj-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fld id="{F417D9D4-C72A-4664-AADD-539EE03F4425}" type="slidenum">
              <a:rPr lang="fr-FR" smtClean="0"/>
              <a:pPr/>
              <a:t>‹N°›</a:t>
            </a:fld>
            <a:endParaRPr lang="fr-FR"/>
          </a:p>
        </p:txBody>
      </p:sp>
      <p:sp>
        <p:nvSpPr>
          <p:cNvPr id="13" name="Titre 1">
            <a:extLst>
              <a:ext uri="{FF2B5EF4-FFF2-40B4-BE49-F238E27FC236}">
                <a16:creationId xmlns:a16="http://schemas.microsoft.com/office/drawing/2014/main" id="{3182B567-DF2F-4FBF-BB86-45A87D1F1CF9}"/>
              </a:ext>
            </a:extLst>
          </p:cNvPr>
          <p:cNvSpPr>
            <a:spLocks noGrp="1"/>
          </p:cNvSpPr>
          <p:nvPr>
            <p:ph type="title" hasCustomPrompt="1"/>
          </p:nvPr>
        </p:nvSpPr>
        <p:spPr>
          <a:xfrm>
            <a:off x="804862" y="868767"/>
            <a:ext cx="10150475" cy="762000"/>
          </a:xfrm>
        </p:spPr>
        <p:txBody>
          <a:bodyPr anchor="b">
            <a:normAutofit/>
          </a:bodyPr>
          <a:lstStyle>
            <a:lvl1pPr algn="l">
              <a:defRPr sz="4000"/>
            </a:lvl1pPr>
          </a:lstStyle>
          <a:p>
            <a:r>
              <a:rPr lang="fr-FR"/>
              <a:t>Modifiez le titre</a:t>
            </a:r>
          </a:p>
        </p:txBody>
      </p:sp>
    </p:spTree>
    <p:extLst>
      <p:ext uri="{BB962C8B-B14F-4D97-AF65-F5344CB8AC3E}">
        <p14:creationId xmlns:p14="http://schemas.microsoft.com/office/powerpoint/2010/main" val="1192939223"/>
      </p:ext>
    </p:extLst>
  </p:cSld>
  <p:clrMapOvr>
    <a:masterClrMapping/>
  </p:clrMapOvr>
  <p:extLst>
    <p:ext uri="{DCECCB84-F9BA-43D5-87BE-67443E8EF086}">
      <p15:sldGuideLst xmlns:p15="http://schemas.microsoft.com/office/powerpoint/2012/main">
        <p15:guide id="1" orient="horz" pos="346">
          <p15:clr>
            <a:srgbClr val="FBAE40"/>
          </p15:clr>
        </p15:guide>
        <p15:guide id="2" pos="3704">
          <p15:clr>
            <a:srgbClr val="FBAE40"/>
          </p15:clr>
        </p15:guide>
      </p15:sldGuideLst>
    </p:ext>
  </p:extLst>
</p:sldLayout>
</file>

<file path=ppt/slideLayouts/slideLayout4.xml><?xml version="1.0" encoding="utf-8"?>
<p:sldLayout xmlns:a="http://schemas.openxmlformats.org/drawingml/2006/main" xmlns:r="http://schemas.openxmlformats.org/officeDocument/2006/relationships" xmlns:p="http://schemas.openxmlformats.org/presentationml/2006/main" userDrawn="1">
  <p:cSld name="vide">
    <p:spTree>
      <p:nvGrpSpPr>
        <p:cNvPr id="1" name=""/>
        <p:cNvGrpSpPr/>
        <p:nvPr/>
      </p:nvGrpSpPr>
      <p:grpSpPr>
        <a:xfrm>
          <a:off x="0" y="0"/>
          <a:ext cx="0" cy="0"/>
          <a:chOff x="0" y="0"/>
          <a:chExt cx="0" cy="0"/>
        </a:xfrm>
      </p:grpSpPr>
    </p:spTree>
    <p:extLst>
      <p:ext uri="{BB962C8B-B14F-4D97-AF65-F5344CB8AC3E}">
        <p14:creationId xmlns:p14="http://schemas.microsoft.com/office/powerpoint/2010/main" val="383102773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Titr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B625AC31-0402-4E78-905A-8B802702011F}"/>
              </a:ext>
            </a:extLst>
          </p:cNvPr>
          <p:cNvSpPr>
            <a:spLocks noGrp="1"/>
          </p:cNvSpPr>
          <p:nvPr>
            <p:ph type="ctrTitle" hasCustomPrompt="1"/>
          </p:nvPr>
        </p:nvSpPr>
        <p:spPr>
          <a:xfrm>
            <a:off x="1524000" y="1122363"/>
            <a:ext cx="9144000" cy="2387600"/>
          </a:xfrm>
          <a:prstGeom prst="rect">
            <a:avLst/>
          </a:prstGeom>
        </p:spPr>
        <p:txBody>
          <a:bodyPr anchor="b"/>
          <a:lstStyle>
            <a:lvl1pPr algn="ctr">
              <a:defRPr sz="6000"/>
            </a:lvl1pPr>
          </a:lstStyle>
          <a:p>
            <a:r>
              <a:rPr lang="fr-FR"/>
              <a:t>Modifiez le titre</a:t>
            </a:r>
          </a:p>
        </p:txBody>
      </p:sp>
      <p:sp>
        <p:nvSpPr>
          <p:cNvPr id="3" name="Sous-titre 2">
            <a:extLst>
              <a:ext uri="{FF2B5EF4-FFF2-40B4-BE49-F238E27FC236}">
                <a16:creationId xmlns:a16="http://schemas.microsoft.com/office/drawing/2014/main" id="{16E28748-F104-44E7-A01B-B96927DB955A}"/>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fr-FR"/>
              <a:t>Modifier le style des sous-titres du masque</a:t>
            </a:r>
          </a:p>
        </p:txBody>
      </p:sp>
      <p:pic>
        <p:nvPicPr>
          <p:cNvPr id="4" name="Image 3">
            <a:extLst>
              <a:ext uri="{FF2B5EF4-FFF2-40B4-BE49-F238E27FC236}">
                <a16:creationId xmlns:a16="http://schemas.microsoft.com/office/drawing/2014/main" id="{64084ADD-28ED-4CFC-A607-5F03827183A1}"/>
              </a:ext>
            </a:extLst>
          </p:cNvPr>
          <p:cNvPicPr>
            <a:picLocks noChangeAspect="1"/>
          </p:cNvPicPr>
          <p:nvPr userDrawn="1"/>
        </p:nvPicPr>
        <p:blipFill>
          <a:blip r:embed="rId2" cstate="screen">
            <a:extLst>
              <a:ext uri="{28A0092B-C50C-407E-A947-70E740481C1C}">
                <a14:useLocalDpi xmlns:a14="http://schemas.microsoft.com/office/drawing/2010/main"/>
              </a:ext>
            </a:extLst>
          </a:blip>
          <a:stretch>
            <a:fillRect/>
          </a:stretch>
        </p:blipFill>
        <p:spPr>
          <a:xfrm>
            <a:off x="192088" y="188913"/>
            <a:ext cx="772317" cy="457723"/>
          </a:xfrm>
          <a:prstGeom prst="rect">
            <a:avLst/>
          </a:prstGeom>
        </p:spPr>
      </p:pic>
    </p:spTree>
    <p:extLst>
      <p:ext uri="{BB962C8B-B14F-4D97-AF65-F5344CB8AC3E}">
        <p14:creationId xmlns:p14="http://schemas.microsoft.com/office/powerpoint/2010/main" val="223419738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Sommaire ">
    <p:spTree>
      <p:nvGrpSpPr>
        <p:cNvPr id="1" name=""/>
        <p:cNvGrpSpPr/>
        <p:nvPr/>
      </p:nvGrpSpPr>
      <p:grpSpPr>
        <a:xfrm>
          <a:off x="0" y="0"/>
          <a:ext cx="0" cy="0"/>
          <a:chOff x="0" y="0"/>
          <a:chExt cx="0" cy="0"/>
        </a:xfrm>
      </p:grpSpPr>
      <p:pic>
        <p:nvPicPr>
          <p:cNvPr id="7" name="Image 6">
            <a:extLst>
              <a:ext uri="{FF2B5EF4-FFF2-40B4-BE49-F238E27FC236}">
                <a16:creationId xmlns:a16="http://schemas.microsoft.com/office/drawing/2014/main" id="{DC12498A-BFA0-43D1-8E61-1323E776AECB}"/>
              </a:ext>
            </a:extLst>
          </p:cNvPr>
          <p:cNvPicPr>
            <a:picLocks noChangeAspect="1"/>
          </p:cNvPicPr>
          <p:nvPr userDrawn="1"/>
        </p:nvPicPr>
        <p:blipFill>
          <a:blip r:embed="rId2" cstate="screen">
            <a:extLst>
              <a:ext uri="{28A0092B-C50C-407E-A947-70E740481C1C}">
                <a14:useLocalDpi xmlns:a14="http://schemas.microsoft.com/office/drawing/2010/main"/>
              </a:ext>
            </a:extLst>
          </a:blip>
          <a:stretch>
            <a:fillRect/>
          </a:stretch>
        </p:blipFill>
        <p:spPr>
          <a:xfrm>
            <a:off x="192088" y="188913"/>
            <a:ext cx="772317" cy="457723"/>
          </a:xfrm>
          <a:prstGeom prst="rect">
            <a:avLst/>
          </a:prstGeom>
        </p:spPr>
      </p:pic>
      <p:sp>
        <p:nvSpPr>
          <p:cNvPr id="12" name="Titre 1">
            <a:extLst>
              <a:ext uri="{FF2B5EF4-FFF2-40B4-BE49-F238E27FC236}">
                <a16:creationId xmlns:a16="http://schemas.microsoft.com/office/drawing/2014/main" id="{0114BEE4-59B0-4F12-AE67-FF79C15D5E11}"/>
              </a:ext>
            </a:extLst>
          </p:cNvPr>
          <p:cNvSpPr>
            <a:spLocks noGrp="1"/>
          </p:cNvSpPr>
          <p:nvPr>
            <p:ph type="title" hasCustomPrompt="1"/>
          </p:nvPr>
        </p:nvSpPr>
        <p:spPr>
          <a:xfrm>
            <a:off x="804862" y="868767"/>
            <a:ext cx="10150475" cy="762000"/>
          </a:xfrm>
        </p:spPr>
        <p:txBody>
          <a:bodyPr anchor="b">
            <a:normAutofit/>
          </a:bodyPr>
          <a:lstStyle>
            <a:lvl1pPr algn="l">
              <a:defRPr sz="4000"/>
            </a:lvl1pPr>
          </a:lstStyle>
          <a:p>
            <a:r>
              <a:rPr lang="fr-FR"/>
              <a:t>Sommaire</a:t>
            </a:r>
          </a:p>
        </p:txBody>
      </p:sp>
      <p:cxnSp>
        <p:nvCxnSpPr>
          <p:cNvPr id="13" name="Connecteur droit 12">
            <a:extLst>
              <a:ext uri="{FF2B5EF4-FFF2-40B4-BE49-F238E27FC236}">
                <a16:creationId xmlns:a16="http://schemas.microsoft.com/office/drawing/2014/main" id="{C22C4CA2-5344-4D90-927F-D0C79F3A165C}"/>
              </a:ext>
            </a:extLst>
          </p:cNvPr>
          <p:cNvCxnSpPr>
            <a:cxnSpLocks/>
          </p:cNvCxnSpPr>
          <p:nvPr userDrawn="1"/>
        </p:nvCxnSpPr>
        <p:spPr>
          <a:xfrm>
            <a:off x="911225" y="1643696"/>
            <a:ext cx="720000" cy="0"/>
          </a:xfrm>
          <a:prstGeom prst="line">
            <a:avLst/>
          </a:prstGeom>
          <a:ln w="50800">
            <a:solidFill>
              <a:schemeClr val="bg1"/>
            </a:solidFill>
          </a:ln>
        </p:spPr>
        <p:style>
          <a:lnRef idx="1">
            <a:schemeClr val="accent1"/>
          </a:lnRef>
          <a:fillRef idx="0">
            <a:schemeClr val="accent1"/>
          </a:fillRef>
          <a:effectRef idx="0">
            <a:schemeClr val="accent1"/>
          </a:effectRef>
          <a:fontRef idx="minor">
            <a:schemeClr val="tx1"/>
          </a:fontRef>
        </p:style>
      </p:cxnSp>
      <p:sp>
        <p:nvSpPr>
          <p:cNvPr id="14" name="Espace réservé du texte 6">
            <a:extLst>
              <a:ext uri="{FF2B5EF4-FFF2-40B4-BE49-F238E27FC236}">
                <a16:creationId xmlns:a16="http://schemas.microsoft.com/office/drawing/2014/main" id="{5261AF1B-7D35-4324-9C57-0F44D48F1727}"/>
              </a:ext>
            </a:extLst>
          </p:cNvPr>
          <p:cNvSpPr>
            <a:spLocks noGrp="1"/>
          </p:cNvSpPr>
          <p:nvPr>
            <p:ph type="body" sz="quarter" idx="14" hasCustomPrompt="1"/>
          </p:nvPr>
        </p:nvSpPr>
        <p:spPr>
          <a:xfrm>
            <a:off x="831850" y="2410365"/>
            <a:ext cx="1980360" cy="617507"/>
          </a:xfrm>
        </p:spPr>
        <p:txBody>
          <a:bodyPr>
            <a:normAutofit/>
          </a:bodyPr>
          <a:lstStyle>
            <a:lvl1pPr marL="0" indent="0" algn="ctr">
              <a:buNone/>
              <a:defRPr sz="4800">
                <a:latin typeface="+mj-lt"/>
              </a:defRPr>
            </a:lvl1pPr>
          </a:lstStyle>
          <a:p>
            <a:pPr lvl="0"/>
            <a:r>
              <a:rPr lang="fr-FR"/>
              <a:t>1</a:t>
            </a:r>
          </a:p>
        </p:txBody>
      </p:sp>
      <p:sp>
        <p:nvSpPr>
          <p:cNvPr id="15" name="Espace réservé du texte 6">
            <a:extLst>
              <a:ext uri="{FF2B5EF4-FFF2-40B4-BE49-F238E27FC236}">
                <a16:creationId xmlns:a16="http://schemas.microsoft.com/office/drawing/2014/main" id="{0321A942-2F41-4775-9752-E19F169643FB}"/>
              </a:ext>
            </a:extLst>
          </p:cNvPr>
          <p:cNvSpPr>
            <a:spLocks noGrp="1"/>
          </p:cNvSpPr>
          <p:nvPr>
            <p:ph type="body" sz="quarter" idx="16" hasCustomPrompt="1"/>
          </p:nvPr>
        </p:nvSpPr>
        <p:spPr>
          <a:xfrm>
            <a:off x="9125728" y="2373687"/>
            <a:ext cx="1980360" cy="690862"/>
          </a:xfrm>
        </p:spPr>
        <p:txBody>
          <a:bodyPr>
            <a:normAutofit/>
          </a:bodyPr>
          <a:lstStyle>
            <a:lvl1pPr marL="0" indent="0" algn="ctr">
              <a:buNone/>
              <a:defRPr sz="4800">
                <a:latin typeface="+mj-lt"/>
              </a:defRPr>
            </a:lvl1pPr>
          </a:lstStyle>
          <a:p>
            <a:pPr lvl="0"/>
            <a:r>
              <a:rPr lang="fr-FR"/>
              <a:t>3</a:t>
            </a:r>
          </a:p>
        </p:txBody>
      </p:sp>
      <p:sp>
        <p:nvSpPr>
          <p:cNvPr id="16" name="Espace réservé du texte 3">
            <a:extLst>
              <a:ext uri="{FF2B5EF4-FFF2-40B4-BE49-F238E27FC236}">
                <a16:creationId xmlns:a16="http://schemas.microsoft.com/office/drawing/2014/main" id="{CA429FD8-58B0-4B42-888A-C8D9C88C5D22}"/>
              </a:ext>
            </a:extLst>
          </p:cNvPr>
          <p:cNvSpPr>
            <a:spLocks noGrp="1"/>
          </p:cNvSpPr>
          <p:nvPr>
            <p:ph type="body" sz="quarter" idx="17" hasCustomPrompt="1"/>
          </p:nvPr>
        </p:nvSpPr>
        <p:spPr>
          <a:xfrm>
            <a:off x="304150" y="3101227"/>
            <a:ext cx="3035760" cy="1203353"/>
          </a:xfrm>
        </p:spPr>
        <p:txBody>
          <a:bodyPr>
            <a:normAutofit/>
          </a:bodyPr>
          <a:lstStyle>
            <a:lvl1pPr marL="0" indent="0" algn="ctr">
              <a:buNone/>
              <a:defRPr sz="2000"/>
            </a:lvl1pPr>
          </a:lstStyle>
          <a:p>
            <a:pPr lvl="0"/>
            <a:r>
              <a:rPr lang="fr-FR"/>
              <a:t>Chapitre 1</a:t>
            </a:r>
          </a:p>
        </p:txBody>
      </p:sp>
      <p:sp>
        <p:nvSpPr>
          <p:cNvPr id="17" name="Espace réservé du texte 3">
            <a:extLst>
              <a:ext uri="{FF2B5EF4-FFF2-40B4-BE49-F238E27FC236}">
                <a16:creationId xmlns:a16="http://schemas.microsoft.com/office/drawing/2014/main" id="{45328703-0808-4862-A334-EB40B18F12FF}"/>
              </a:ext>
            </a:extLst>
          </p:cNvPr>
          <p:cNvSpPr>
            <a:spLocks noGrp="1"/>
          </p:cNvSpPr>
          <p:nvPr>
            <p:ph type="body" sz="quarter" idx="18" hasCustomPrompt="1"/>
          </p:nvPr>
        </p:nvSpPr>
        <p:spPr>
          <a:xfrm>
            <a:off x="4714939" y="3101227"/>
            <a:ext cx="3035760" cy="1203353"/>
          </a:xfrm>
        </p:spPr>
        <p:txBody>
          <a:bodyPr>
            <a:normAutofit/>
          </a:bodyPr>
          <a:lstStyle>
            <a:lvl1pPr marL="0" indent="0" algn="ctr">
              <a:buNone/>
              <a:defRPr sz="2000"/>
            </a:lvl1pPr>
          </a:lstStyle>
          <a:p>
            <a:pPr lvl="0"/>
            <a:r>
              <a:rPr lang="fr-FR"/>
              <a:t>Chapitre 2</a:t>
            </a:r>
          </a:p>
        </p:txBody>
      </p:sp>
      <p:sp>
        <p:nvSpPr>
          <p:cNvPr id="18" name="Espace réservé du texte 3">
            <a:extLst>
              <a:ext uri="{FF2B5EF4-FFF2-40B4-BE49-F238E27FC236}">
                <a16:creationId xmlns:a16="http://schemas.microsoft.com/office/drawing/2014/main" id="{75E294FD-60D0-409A-AD2D-13D340DFA23A}"/>
              </a:ext>
            </a:extLst>
          </p:cNvPr>
          <p:cNvSpPr>
            <a:spLocks noGrp="1"/>
          </p:cNvSpPr>
          <p:nvPr>
            <p:ph type="body" sz="quarter" idx="19" hasCustomPrompt="1"/>
          </p:nvPr>
        </p:nvSpPr>
        <p:spPr>
          <a:xfrm>
            <a:off x="8598028" y="3101227"/>
            <a:ext cx="3035760" cy="1203353"/>
          </a:xfrm>
        </p:spPr>
        <p:txBody>
          <a:bodyPr>
            <a:normAutofit/>
          </a:bodyPr>
          <a:lstStyle>
            <a:lvl1pPr marL="0" indent="0" algn="ctr">
              <a:buNone/>
              <a:defRPr sz="2000"/>
            </a:lvl1pPr>
          </a:lstStyle>
          <a:p>
            <a:pPr lvl="0"/>
            <a:r>
              <a:rPr lang="fr-FR"/>
              <a:t>Chapitre 3</a:t>
            </a:r>
          </a:p>
        </p:txBody>
      </p:sp>
      <p:sp>
        <p:nvSpPr>
          <p:cNvPr id="19" name="Espace réservé du texte 6">
            <a:extLst>
              <a:ext uri="{FF2B5EF4-FFF2-40B4-BE49-F238E27FC236}">
                <a16:creationId xmlns:a16="http://schemas.microsoft.com/office/drawing/2014/main" id="{C3DE7CBB-6723-42C6-8C20-6E20AA92809B}"/>
              </a:ext>
            </a:extLst>
          </p:cNvPr>
          <p:cNvSpPr>
            <a:spLocks noGrp="1"/>
          </p:cNvSpPr>
          <p:nvPr>
            <p:ph type="body" sz="quarter" idx="20" hasCustomPrompt="1"/>
          </p:nvPr>
        </p:nvSpPr>
        <p:spPr>
          <a:xfrm>
            <a:off x="831850" y="4486456"/>
            <a:ext cx="1980360" cy="617507"/>
          </a:xfrm>
        </p:spPr>
        <p:txBody>
          <a:bodyPr>
            <a:normAutofit/>
          </a:bodyPr>
          <a:lstStyle>
            <a:lvl1pPr marL="0" indent="0" algn="ctr">
              <a:buNone/>
              <a:defRPr sz="4800">
                <a:latin typeface="+mj-lt"/>
              </a:defRPr>
            </a:lvl1pPr>
          </a:lstStyle>
          <a:p>
            <a:pPr lvl="0"/>
            <a:r>
              <a:rPr lang="fr-FR"/>
              <a:t>4</a:t>
            </a:r>
          </a:p>
        </p:txBody>
      </p:sp>
      <p:sp>
        <p:nvSpPr>
          <p:cNvPr id="20" name="Espace réservé du texte 3">
            <a:extLst>
              <a:ext uri="{FF2B5EF4-FFF2-40B4-BE49-F238E27FC236}">
                <a16:creationId xmlns:a16="http://schemas.microsoft.com/office/drawing/2014/main" id="{DCF1609D-93A5-4040-9637-59B08FAB7574}"/>
              </a:ext>
            </a:extLst>
          </p:cNvPr>
          <p:cNvSpPr>
            <a:spLocks noGrp="1"/>
          </p:cNvSpPr>
          <p:nvPr>
            <p:ph type="body" sz="quarter" idx="21" hasCustomPrompt="1"/>
          </p:nvPr>
        </p:nvSpPr>
        <p:spPr>
          <a:xfrm>
            <a:off x="304150" y="5177318"/>
            <a:ext cx="3035760" cy="1203353"/>
          </a:xfrm>
        </p:spPr>
        <p:txBody>
          <a:bodyPr>
            <a:normAutofit/>
          </a:bodyPr>
          <a:lstStyle>
            <a:lvl1pPr marL="0" indent="0" algn="ctr">
              <a:buNone/>
              <a:defRPr sz="2000"/>
            </a:lvl1pPr>
          </a:lstStyle>
          <a:p>
            <a:pPr lvl="0"/>
            <a:r>
              <a:rPr lang="fr-FR"/>
              <a:t>Chapitre 4</a:t>
            </a:r>
          </a:p>
        </p:txBody>
      </p:sp>
      <p:sp>
        <p:nvSpPr>
          <p:cNvPr id="21" name="Espace réservé du texte 6">
            <a:extLst>
              <a:ext uri="{FF2B5EF4-FFF2-40B4-BE49-F238E27FC236}">
                <a16:creationId xmlns:a16="http://schemas.microsoft.com/office/drawing/2014/main" id="{3E785901-ACC1-4C86-AD97-AC20C9AEA176}"/>
              </a:ext>
            </a:extLst>
          </p:cNvPr>
          <p:cNvSpPr>
            <a:spLocks noGrp="1"/>
          </p:cNvSpPr>
          <p:nvPr>
            <p:ph type="body" sz="quarter" idx="22" hasCustomPrompt="1"/>
          </p:nvPr>
        </p:nvSpPr>
        <p:spPr>
          <a:xfrm>
            <a:off x="5105820" y="4557262"/>
            <a:ext cx="1980360" cy="617507"/>
          </a:xfrm>
        </p:spPr>
        <p:txBody>
          <a:bodyPr>
            <a:normAutofit/>
          </a:bodyPr>
          <a:lstStyle>
            <a:lvl1pPr marL="0" indent="0" algn="ctr">
              <a:buNone/>
              <a:defRPr sz="4800">
                <a:latin typeface="+mj-lt"/>
              </a:defRPr>
            </a:lvl1pPr>
          </a:lstStyle>
          <a:p>
            <a:pPr lvl="0"/>
            <a:r>
              <a:rPr lang="fr-FR"/>
              <a:t>5</a:t>
            </a:r>
          </a:p>
        </p:txBody>
      </p:sp>
      <p:sp>
        <p:nvSpPr>
          <p:cNvPr id="22" name="Espace réservé du texte 3">
            <a:extLst>
              <a:ext uri="{FF2B5EF4-FFF2-40B4-BE49-F238E27FC236}">
                <a16:creationId xmlns:a16="http://schemas.microsoft.com/office/drawing/2014/main" id="{BA697D20-2326-44C1-8EC0-1B443AECAEFF}"/>
              </a:ext>
            </a:extLst>
          </p:cNvPr>
          <p:cNvSpPr>
            <a:spLocks noGrp="1"/>
          </p:cNvSpPr>
          <p:nvPr>
            <p:ph type="body" sz="quarter" idx="23" hasCustomPrompt="1"/>
          </p:nvPr>
        </p:nvSpPr>
        <p:spPr>
          <a:xfrm>
            <a:off x="4578120" y="5248124"/>
            <a:ext cx="3035760" cy="1203353"/>
          </a:xfrm>
        </p:spPr>
        <p:txBody>
          <a:bodyPr>
            <a:normAutofit/>
          </a:bodyPr>
          <a:lstStyle>
            <a:lvl1pPr marL="0" indent="0" algn="ctr">
              <a:buNone/>
              <a:defRPr sz="2000"/>
            </a:lvl1pPr>
          </a:lstStyle>
          <a:p>
            <a:pPr lvl="0"/>
            <a:r>
              <a:rPr lang="fr-FR"/>
              <a:t>Chapitre 5</a:t>
            </a:r>
          </a:p>
        </p:txBody>
      </p:sp>
      <p:sp>
        <p:nvSpPr>
          <p:cNvPr id="23" name="Espace réservé du texte 6">
            <a:extLst>
              <a:ext uri="{FF2B5EF4-FFF2-40B4-BE49-F238E27FC236}">
                <a16:creationId xmlns:a16="http://schemas.microsoft.com/office/drawing/2014/main" id="{35C9803C-BDEE-41FD-9BF2-7BE0E5A99777}"/>
              </a:ext>
            </a:extLst>
          </p:cNvPr>
          <p:cNvSpPr>
            <a:spLocks noGrp="1"/>
          </p:cNvSpPr>
          <p:nvPr>
            <p:ph type="body" sz="quarter" idx="24" hasCustomPrompt="1"/>
          </p:nvPr>
        </p:nvSpPr>
        <p:spPr>
          <a:xfrm>
            <a:off x="9125728" y="4557262"/>
            <a:ext cx="1980360" cy="617507"/>
          </a:xfrm>
        </p:spPr>
        <p:txBody>
          <a:bodyPr>
            <a:normAutofit/>
          </a:bodyPr>
          <a:lstStyle>
            <a:lvl1pPr marL="0" indent="0" algn="ctr">
              <a:buNone/>
              <a:defRPr sz="4800">
                <a:latin typeface="+mj-lt"/>
              </a:defRPr>
            </a:lvl1pPr>
          </a:lstStyle>
          <a:p>
            <a:pPr lvl="0"/>
            <a:r>
              <a:rPr lang="fr-FR"/>
              <a:t>6</a:t>
            </a:r>
          </a:p>
        </p:txBody>
      </p:sp>
      <p:sp>
        <p:nvSpPr>
          <p:cNvPr id="24" name="Espace réservé du texte 3">
            <a:extLst>
              <a:ext uri="{FF2B5EF4-FFF2-40B4-BE49-F238E27FC236}">
                <a16:creationId xmlns:a16="http://schemas.microsoft.com/office/drawing/2014/main" id="{55DD4721-F763-4AB7-A8D9-D76DD38195BB}"/>
              </a:ext>
            </a:extLst>
          </p:cNvPr>
          <p:cNvSpPr>
            <a:spLocks noGrp="1"/>
          </p:cNvSpPr>
          <p:nvPr>
            <p:ph type="body" sz="quarter" idx="25" hasCustomPrompt="1"/>
          </p:nvPr>
        </p:nvSpPr>
        <p:spPr>
          <a:xfrm>
            <a:off x="8598028" y="5248124"/>
            <a:ext cx="3035760" cy="1203353"/>
          </a:xfrm>
        </p:spPr>
        <p:txBody>
          <a:bodyPr>
            <a:normAutofit/>
          </a:bodyPr>
          <a:lstStyle>
            <a:lvl1pPr marL="0" indent="0" algn="ctr">
              <a:buNone/>
              <a:defRPr sz="2000"/>
            </a:lvl1pPr>
          </a:lstStyle>
          <a:p>
            <a:pPr lvl="0"/>
            <a:r>
              <a:rPr lang="fr-FR"/>
              <a:t>Chapitre 6</a:t>
            </a:r>
          </a:p>
        </p:txBody>
      </p:sp>
      <p:sp>
        <p:nvSpPr>
          <p:cNvPr id="25" name="Espace réservé du texte 6">
            <a:extLst>
              <a:ext uri="{FF2B5EF4-FFF2-40B4-BE49-F238E27FC236}">
                <a16:creationId xmlns:a16="http://schemas.microsoft.com/office/drawing/2014/main" id="{2778CC63-7C27-478D-BC47-DCA472CF315C}"/>
              </a:ext>
            </a:extLst>
          </p:cNvPr>
          <p:cNvSpPr>
            <a:spLocks noGrp="1"/>
          </p:cNvSpPr>
          <p:nvPr>
            <p:ph type="body" sz="quarter" idx="26" hasCustomPrompt="1"/>
          </p:nvPr>
        </p:nvSpPr>
        <p:spPr>
          <a:xfrm>
            <a:off x="5123072" y="2410364"/>
            <a:ext cx="1980360" cy="617507"/>
          </a:xfrm>
        </p:spPr>
        <p:txBody>
          <a:bodyPr>
            <a:normAutofit/>
          </a:bodyPr>
          <a:lstStyle>
            <a:lvl1pPr marL="0" indent="0" algn="ctr">
              <a:buNone/>
              <a:defRPr sz="4800">
                <a:latin typeface="+mj-lt"/>
              </a:defRPr>
            </a:lvl1pPr>
          </a:lstStyle>
          <a:p>
            <a:pPr lvl="0"/>
            <a:r>
              <a:rPr lang="fr-FR"/>
              <a:t>2</a:t>
            </a:r>
          </a:p>
        </p:txBody>
      </p:sp>
    </p:spTree>
    <p:extLst>
      <p:ext uri="{BB962C8B-B14F-4D97-AF65-F5344CB8AC3E}">
        <p14:creationId xmlns:p14="http://schemas.microsoft.com/office/powerpoint/2010/main" val="348538016"/>
      </p:ext>
    </p:extLst>
  </p:cSld>
  <p:clrMapOvr>
    <a:masterClrMapping/>
  </p:clrMapOvr>
  <p:extLst>
    <p:ext uri="{DCECCB84-F9BA-43D5-87BE-67443E8EF086}">
      <p15:sldGuideLst xmlns:p15="http://schemas.microsoft.com/office/powerpoint/2012/main">
        <p15:guide id="1" orient="horz" pos="346">
          <p15:clr>
            <a:srgbClr val="FBAE40"/>
          </p15:clr>
        </p15:guide>
        <p15:guide id="2" pos="3704">
          <p15:clr>
            <a:srgbClr val="FBAE40"/>
          </p15:clr>
        </p15:guide>
      </p15:sldGuideLst>
    </p:ext>
  </p:extLst>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Sous-titre">
    <p:spTree>
      <p:nvGrpSpPr>
        <p:cNvPr id="1" name=""/>
        <p:cNvGrpSpPr/>
        <p:nvPr/>
      </p:nvGrpSpPr>
      <p:grpSpPr>
        <a:xfrm>
          <a:off x="0" y="0"/>
          <a:ext cx="0" cy="0"/>
          <a:chOff x="0" y="0"/>
          <a:chExt cx="0" cy="0"/>
        </a:xfrm>
      </p:grpSpPr>
      <p:sp>
        <p:nvSpPr>
          <p:cNvPr id="4" name="Titre 1">
            <a:extLst>
              <a:ext uri="{FF2B5EF4-FFF2-40B4-BE49-F238E27FC236}">
                <a16:creationId xmlns:a16="http://schemas.microsoft.com/office/drawing/2014/main" id="{192C4B6B-3565-4384-A9F9-33E34FD09F06}"/>
              </a:ext>
            </a:extLst>
          </p:cNvPr>
          <p:cNvSpPr>
            <a:spLocks noGrp="1"/>
          </p:cNvSpPr>
          <p:nvPr>
            <p:ph type="ctrTitle" hasCustomPrompt="1"/>
          </p:nvPr>
        </p:nvSpPr>
        <p:spPr>
          <a:xfrm>
            <a:off x="590550" y="1265237"/>
            <a:ext cx="5457825" cy="4764087"/>
          </a:xfrm>
        </p:spPr>
        <p:txBody>
          <a:bodyPr anchor="ctr">
            <a:normAutofit/>
          </a:bodyPr>
          <a:lstStyle>
            <a:lvl1pPr algn="l">
              <a:defRPr sz="4800"/>
            </a:lvl1pPr>
          </a:lstStyle>
          <a:p>
            <a:r>
              <a:rPr lang="fr-FR"/>
              <a:t>1. Modifiez le sous-titre</a:t>
            </a:r>
          </a:p>
        </p:txBody>
      </p:sp>
      <p:cxnSp>
        <p:nvCxnSpPr>
          <p:cNvPr id="5" name="Connecteur droit 4">
            <a:extLst>
              <a:ext uri="{FF2B5EF4-FFF2-40B4-BE49-F238E27FC236}">
                <a16:creationId xmlns:a16="http://schemas.microsoft.com/office/drawing/2014/main" id="{7884C8F3-6880-4E4C-ABE6-E490340F17C1}"/>
              </a:ext>
            </a:extLst>
          </p:cNvPr>
          <p:cNvCxnSpPr/>
          <p:nvPr userDrawn="1"/>
        </p:nvCxnSpPr>
        <p:spPr>
          <a:xfrm>
            <a:off x="7820025" y="1265237"/>
            <a:ext cx="0" cy="4183063"/>
          </a:xfrm>
          <a:prstGeom prst="line">
            <a:avLst/>
          </a:prstGeom>
          <a:ln w="25400">
            <a:solidFill>
              <a:schemeClr val="tx1"/>
            </a:solidFill>
          </a:ln>
        </p:spPr>
        <p:style>
          <a:lnRef idx="1">
            <a:schemeClr val="accent1"/>
          </a:lnRef>
          <a:fillRef idx="0">
            <a:schemeClr val="accent1"/>
          </a:fillRef>
          <a:effectRef idx="0">
            <a:schemeClr val="accent1"/>
          </a:effectRef>
          <a:fontRef idx="minor">
            <a:schemeClr val="tx1"/>
          </a:fontRef>
        </p:style>
      </p:cxnSp>
      <p:pic>
        <p:nvPicPr>
          <p:cNvPr id="6" name="Image 5">
            <a:extLst>
              <a:ext uri="{FF2B5EF4-FFF2-40B4-BE49-F238E27FC236}">
                <a16:creationId xmlns:a16="http://schemas.microsoft.com/office/drawing/2014/main" id="{D65E4C1B-A1E4-4C9F-BA89-25B024B4E28F}"/>
              </a:ext>
            </a:extLst>
          </p:cNvPr>
          <p:cNvPicPr>
            <a:picLocks noChangeAspect="1"/>
          </p:cNvPicPr>
          <p:nvPr userDrawn="1"/>
        </p:nvPicPr>
        <p:blipFill>
          <a:blip r:embed="rId2" cstate="screen">
            <a:extLst>
              <a:ext uri="{28A0092B-C50C-407E-A947-70E740481C1C}">
                <a14:useLocalDpi xmlns:a14="http://schemas.microsoft.com/office/drawing/2010/main"/>
              </a:ext>
            </a:extLst>
          </a:blip>
          <a:stretch>
            <a:fillRect/>
          </a:stretch>
        </p:blipFill>
        <p:spPr>
          <a:xfrm>
            <a:off x="192088" y="188913"/>
            <a:ext cx="772317" cy="457723"/>
          </a:xfrm>
          <a:prstGeom prst="rect">
            <a:avLst/>
          </a:prstGeom>
        </p:spPr>
      </p:pic>
      <p:sp>
        <p:nvSpPr>
          <p:cNvPr id="7" name="Espace réservé du contenu 6">
            <a:extLst>
              <a:ext uri="{FF2B5EF4-FFF2-40B4-BE49-F238E27FC236}">
                <a16:creationId xmlns:a16="http://schemas.microsoft.com/office/drawing/2014/main" id="{EA12C5D6-A4C8-46F4-99E7-4B520A551D3A}"/>
              </a:ext>
            </a:extLst>
          </p:cNvPr>
          <p:cNvSpPr>
            <a:spLocks noGrp="1"/>
          </p:cNvSpPr>
          <p:nvPr>
            <p:ph sz="quarter" idx="10" hasCustomPrompt="1"/>
          </p:nvPr>
        </p:nvSpPr>
        <p:spPr>
          <a:xfrm>
            <a:off x="8368342" y="1777221"/>
            <a:ext cx="3354388" cy="2976563"/>
          </a:xfrm>
        </p:spPr>
        <p:txBody>
          <a:bodyPr/>
          <a:lstStyle>
            <a:lvl1pPr marL="0" indent="0">
              <a:buNone/>
              <a:defRPr/>
            </a:lvl1pPr>
          </a:lstStyle>
          <a:p>
            <a:pPr lvl="0"/>
            <a:r>
              <a:rPr lang="fr-FR"/>
              <a:t>Objet</a:t>
            </a:r>
          </a:p>
        </p:txBody>
      </p:sp>
    </p:spTree>
    <p:extLst>
      <p:ext uri="{BB962C8B-B14F-4D97-AF65-F5344CB8AC3E}">
        <p14:creationId xmlns:p14="http://schemas.microsoft.com/office/powerpoint/2010/main" val="244068651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Bullet point &amp; titre">
    <p:spTree>
      <p:nvGrpSpPr>
        <p:cNvPr id="1" name=""/>
        <p:cNvGrpSpPr/>
        <p:nvPr/>
      </p:nvGrpSpPr>
      <p:grpSpPr>
        <a:xfrm>
          <a:off x="0" y="0"/>
          <a:ext cx="0" cy="0"/>
          <a:chOff x="0" y="0"/>
          <a:chExt cx="0" cy="0"/>
        </a:xfrm>
      </p:grpSpPr>
      <p:sp>
        <p:nvSpPr>
          <p:cNvPr id="7" name="Espace réservé du texte 2">
            <a:extLst>
              <a:ext uri="{FF2B5EF4-FFF2-40B4-BE49-F238E27FC236}">
                <a16:creationId xmlns:a16="http://schemas.microsoft.com/office/drawing/2014/main" id="{07767CE0-2D11-45B6-AF5D-9D2386BDDFA0}"/>
              </a:ext>
            </a:extLst>
          </p:cNvPr>
          <p:cNvSpPr>
            <a:spLocks noGrp="1"/>
          </p:cNvSpPr>
          <p:nvPr>
            <p:ph type="body" idx="13" hasCustomPrompt="1"/>
          </p:nvPr>
        </p:nvSpPr>
        <p:spPr>
          <a:xfrm>
            <a:off x="8232775" y="379710"/>
            <a:ext cx="2749550" cy="396578"/>
          </a:xfrm>
        </p:spPr>
        <p:txBody>
          <a:bodyPr/>
          <a:lstStyle>
            <a:lvl1pPr marL="0" indent="0" algn="r">
              <a:buFont typeface="Arial" panose="020B0604020202020204" pitchFamily="34" charset="0"/>
              <a:buNone/>
              <a:defRPr sz="1400" i="1">
                <a:solidFill>
                  <a:schemeClr val="bg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fr-FR"/>
              <a:t>Modifier le titre de section</a:t>
            </a:r>
          </a:p>
          <a:p>
            <a:pPr lvl="0"/>
            <a:endParaRPr lang="fr-FR"/>
          </a:p>
          <a:p>
            <a:pPr lvl="0"/>
            <a:endParaRPr lang="fr-FR"/>
          </a:p>
        </p:txBody>
      </p:sp>
      <p:sp>
        <p:nvSpPr>
          <p:cNvPr id="3" name="Espace réservé du texte 2">
            <a:extLst>
              <a:ext uri="{FF2B5EF4-FFF2-40B4-BE49-F238E27FC236}">
                <a16:creationId xmlns:a16="http://schemas.microsoft.com/office/drawing/2014/main" id="{5A97CAEC-112A-40D9-9B0B-7A04A649FE66}"/>
              </a:ext>
            </a:extLst>
          </p:cNvPr>
          <p:cNvSpPr>
            <a:spLocks noGrp="1"/>
          </p:cNvSpPr>
          <p:nvPr>
            <p:ph type="body" sz="quarter" idx="14"/>
          </p:nvPr>
        </p:nvSpPr>
        <p:spPr>
          <a:xfrm>
            <a:off x="838200" y="2173857"/>
            <a:ext cx="10144125" cy="3701481"/>
          </a:xfrm>
        </p:spPr>
        <p:txBody>
          <a:bodyPr/>
          <a:lstStyle/>
          <a:p>
            <a:pPr lvl="0"/>
            <a:r>
              <a:rPr lang="fr-FR"/>
              <a:t>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pic>
        <p:nvPicPr>
          <p:cNvPr id="11" name="Image 10">
            <a:extLst>
              <a:ext uri="{FF2B5EF4-FFF2-40B4-BE49-F238E27FC236}">
                <a16:creationId xmlns:a16="http://schemas.microsoft.com/office/drawing/2014/main" id="{EDD152D4-0324-42D2-B25A-3B0BD2E10219}"/>
              </a:ext>
            </a:extLst>
          </p:cNvPr>
          <p:cNvPicPr>
            <a:picLocks noChangeAspect="1"/>
          </p:cNvPicPr>
          <p:nvPr userDrawn="1"/>
        </p:nvPicPr>
        <p:blipFill>
          <a:blip r:embed="rId2" cstate="screen">
            <a:extLst>
              <a:ext uri="{28A0092B-C50C-407E-A947-70E740481C1C}">
                <a14:useLocalDpi xmlns:a14="http://schemas.microsoft.com/office/drawing/2010/main"/>
              </a:ext>
            </a:extLst>
          </a:blip>
          <a:stretch>
            <a:fillRect/>
          </a:stretch>
        </p:blipFill>
        <p:spPr>
          <a:xfrm>
            <a:off x="192088" y="188913"/>
            <a:ext cx="772317" cy="457723"/>
          </a:xfrm>
          <a:prstGeom prst="rect">
            <a:avLst/>
          </a:prstGeom>
        </p:spPr>
      </p:pic>
      <p:sp>
        <p:nvSpPr>
          <p:cNvPr id="10" name="Espace réservé du numéro de diapositive 5">
            <a:extLst>
              <a:ext uri="{FF2B5EF4-FFF2-40B4-BE49-F238E27FC236}">
                <a16:creationId xmlns:a16="http://schemas.microsoft.com/office/drawing/2014/main" id="{8ACD780D-46C1-4678-AF90-35B3BF3E8F03}"/>
              </a:ext>
            </a:extLst>
          </p:cNvPr>
          <p:cNvSpPr txBox="1">
            <a:spLocks/>
          </p:cNvSpPr>
          <p:nvPr userDrawn="1"/>
        </p:nvSpPr>
        <p:spPr>
          <a:xfrm>
            <a:off x="4734651" y="6492875"/>
            <a:ext cx="2743200" cy="365125"/>
          </a:xfrm>
          <a:prstGeom prst="rect">
            <a:avLst/>
          </a:prstGeom>
        </p:spPr>
        <p:txBody>
          <a:bodyPr vert="horz" lIns="91440" tIns="45720" rIns="91440" bIns="45720" rtlCol="0" anchor="ctr"/>
          <a:lstStyle>
            <a:defPPr>
              <a:defRPr lang="fr-FR"/>
            </a:defPPr>
            <a:lvl1pPr marL="0" algn="ctr" defTabSz="914400" rtl="0" eaLnBrk="1" latinLnBrk="0" hangingPunct="1">
              <a:defRPr sz="1200" kern="1200">
                <a:solidFill>
                  <a:schemeClr val="bg1"/>
                </a:solidFill>
                <a:latin typeface="+mj-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fld id="{F417D9D4-C72A-4664-AADD-539EE03F4425}" type="slidenum">
              <a:rPr lang="fr-FR" smtClean="0"/>
              <a:pPr/>
              <a:t>‹N°›</a:t>
            </a:fld>
            <a:endParaRPr lang="fr-FR"/>
          </a:p>
        </p:txBody>
      </p:sp>
      <p:sp>
        <p:nvSpPr>
          <p:cNvPr id="13" name="Titre 1">
            <a:extLst>
              <a:ext uri="{FF2B5EF4-FFF2-40B4-BE49-F238E27FC236}">
                <a16:creationId xmlns:a16="http://schemas.microsoft.com/office/drawing/2014/main" id="{3182B567-DF2F-4FBF-BB86-45A87D1F1CF9}"/>
              </a:ext>
            </a:extLst>
          </p:cNvPr>
          <p:cNvSpPr>
            <a:spLocks noGrp="1"/>
          </p:cNvSpPr>
          <p:nvPr>
            <p:ph type="title" hasCustomPrompt="1"/>
          </p:nvPr>
        </p:nvSpPr>
        <p:spPr>
          <a:xfrm>
            <a:off x="804862" y="868767"/>
            <a:ext cx="10150475" cy="762000"/>
          </a:xfrm>
        </p:spPr>
        <p:txBody>
          <a:bodyPr anchor="b">
            <a:normAutofit/>
          </a:bodyPr>
          <a:lstStyle>
            <a:lvl1pPr algn="l">
              <a:defRPr sz="4000"/>
            </a:lvl1pPr>
          </a:lstStyle>
          <a:p>
            <a:r>
              <a:rPr lang="fr-FR"/>
              <a:t>Modifiez le titre</a:t>
            </a:r>
          </a:p>
        </p:txBody>
      </p:sp>
    </p:spTree>
    <p:extLst>
      <p:ext uri="{BB962C8B-B14F-4D97-AF65-F5344CB8AC3E}">
        <p14:creationId xmlns:p14="http://schemas.microsoft.com/office/powerpoint/2010/main" val="3878199538"/>
      </p:ext>
    </p:extLst>
  </p:cSld>
  <p:clrMapOvr>
    <a:masterClrMapping/>
  </p:clrMapOvr>
  <p:extLst>
    <p:ext uri="{DCECCB84-F9BA-43D5-87BE-67443E8EF086}">
      <p15:sldGuideLst xmlns:p15="http://schemas.microsoft.com/office/powerpoint/2012/main">
        <p15:guide id="1" orient="horz" pos="346">
          <p15:clr>
            <a:srgbClr val="FBAE40"/>
          </p15:clr>
        </p15:guide>
        <p15:guide id="2" pos="3704">
          <p15:clr>
            <a:srgbClr val="FBAE40"/>
          </p15:clr>
        </p15:guide>
      </p15:sldGuideLst>
    </p:ext>
  </p:extLst>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Bullet point">
    <p:spTree>
      <p:nvGrpSpPr>
        <p:cNvPr id="1" name=""/>
        <p:cNvGrpSpPr/>
        <p:nvPr/>
      </p:nvGrpSpPr>
      <p:grpSpPr>
        <a:xfrm>
          <a:off x="0" y="0"/>
          <a:ext cx="0" cy="0"/>
          <a:chOff x="0" y="0"/>
          <a:chExt cx="0" cy="0"/>
        </a:xfrm>
      </p:grpSpPr>
      <p:sp>
        <p:nvSpPr>
          <p:cNvPr id="7" name="Espace réservé du texte 2">
            <a:extLst>
              <a:ext uri="{FF2B5EF4-FFF2-40B4-BE49-F238E27FC236}">
                <a16:creationId xmlns:a16="http://schemas.microsoft.com/office/drawing/2014/main" id="{07767CE0-2D11-45B6-AF5D-9D2386BDDFA0}"/>
              </a:ext>
            </a:extLst>
          </p:cNvPr>
          <p:cNvSpPr>
            <a:spLocks noGrp="1"/>
          </p:cNvSpPr>
          <p:nvPr>
            <p:ph type="body" idx="13" hasCustomPrompt="1"/>
          </p:nvPr>
        </p:nvSpPr>
        <p:spPr>
          <a:xfrm>
            <a:off x="8232775" y="379710"/>
            <a:ext cx="2749550" cy="396578"/>
          </a:xfrm>
        </p:spPr>
        <p:txBody>
          <a:bodyPr/>
          <a:lstStyle>
            <a:lvl1pPr marL="0" indent="0" algn="r">
              <a:buFont typeface="Arial" panose="020B0604020202020204" pitchFamily="34" charset="0"/>
              <a:buNone/>
              <a:defRPr sz="1400" i="1">
                <a:solidFill>
                  <a:schemeClr val="bg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fr-FR"/>
              <a:t>Modifier le titre de section</a:t>
            </a:r>
          </a:p>
          <a:p>
            <a:pPr lvl="0"/>
            <a:endParaRPr lang="fr-FR"/>
          </a:p>
          <a:p>
            <a:pPr lvl="0"/>
            <a:endParaRPr lang="fr-FR"/>
          </a:p>
        </p:txBody>
      </p:sp>
      <p:sp>
        <p:nvSpPr>
          <p:cNvPr id="3" name="Espace réservé du texte 2">
            <a:extLst>
              <a:ext uri="{FF2B5EF4-FFF2-40B4-BE49-F238E27FC236}">
                <a16:creationId xmlns:a16="http://schemas.microsoft.com/office/drawing/2014/main" id="{5A97CAEC-112A-40D9-9B0B-7A04A649FE66}"/>
              </a:ext>
            </a:extLst>
          </p:cNvPr>
          <p:cNvSpPr>
            <a:spLocks noGrp="1"/>
          </p:cNvSpPr>
          <p:nvPr>
            <p:ph type="body" sz="quarter" idx="14"/>
          </p:nvPr>
        </p:nvSpPr>
        <p:spPr>
          <a:xfrm>
            <a:off x="838200" y="1571625"/>
            <a:ext cx="10144125" cy="4303713"/>
          </a:xfrm>
        </p:spPr>
        <p:txBody>
          <a:bodyPr/>
          <a:lstStyle/>
          <a:p>
            <a:pPr lvl="0"/>
            <a:r>
              <a:rPr lang="fr-FR"/>
              <a:t>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pic>
        <p:nvPicPr>
          <p:cNvPr id="6" name="Image 5">
            <a:extLst>
              <a:ext uri="{FF2B5EF4-FFF2-40B4-BE49-F238E27FC236}">
                <a16:creationId xmlns:a16="http://schemas.microsoft.com/office/drawing/2014/main" id="{B0ECDD08-678C-494D-9E55-11B798B16237}"/>
              </a:ext>
            </a:extLst>
          </p:cNvPr>
          <p:cNvPicPr>
            <a:picLocks noChangeAspect="1"/>
          </p:cNvPicPr>
          <p:nvPr userDrawn="1"/>
        </p:nvPicPr>
        <p:blipFill>
          <a:blip r:embed="rId2" cstate="screen">
            <a:extLst>
              <a:ext uri="{28A0092B-C50C-407E-A947-70E740481C1C}">
                <a14:useLocalDpi xmlns:a14="http://schemas.microsoft.com/office/drawing/2010/main"/>
              </a:ext>
            </a:extLst>
          </a:blip>
          <a:stretch>
            <a:fillRect/>
          </a:stretch>
        </p:blipFill>
        <p:spPr>
          <a:xfrm>
            <a:off x="192088" y="188913"/>
            <a:ext cx="772317" cy="457723"/>
          </a:xfrm>
          <a:prstGeom prst="rect">
            <a:avLst/>
          </a:prstGeom>
        </p:spPr>
      </p:pic>
      <p:sp>
        <p:nvSpPr>
          <p:cNvPr id="9" name="Espace réservé du numéro de diapositive 5">
            <a:extLst>
              <a:ext uri="{FF2B5EF4-FFF2-40B4-BE49-F238E27FC236}">
                <a16:creationId xmlns:a16="http://schemas.microsoft.com/office/drawing/2014/main" id="{E649FC05-D803-451F-83E5-A0E0D20711AD}"/>
              </a:ext>
            </a:extLst>
          </p:cNvPr>
          <p:cNvSpPr>
            <a:spLocks noGrp="1"/>
          </p:cNvSpPr>
          <p:nvPr>
            <p:ph type="sldNum" sz="quarter" idx="4"/>
          </p:nvPr>
        </p:nvSpPr>
        <p:spPr>
          <a:xfrm>
            <a:off x="4734651" y="6492875"/>
            <a:ext cx="2743200" cy="365125"/>
          </a:xfrm>
          <a:prstGeom prst="rect">
            <a:avLst/>
          </a:prstGeom>
        </p:spPr>
        <p:txBody>
          <a:bodyPr vert="horz" lIns="91440" tIns="45720" rIns="91440" bIns="45720" rtlCol="0" anchor="ctr"/>
          <a:lstStyle>
            <a:lvl1pPr algn="ctr">
              <a:defRPr sz="1200">
                <a:solidFill>
                  <a:schemeClr val="bg1"/>
                </a:solidFill>
                <a:latin typeface="+mj-lt"/>
              </a:defRPr>
            </a:lvl1pPr>
          </a:lstStyle>
          <a:p>
            <a:fld id="{F417D9D4-C72A-4664-AADD-539EE03F4425}" type="slidenum">
              <a:rPr lang="fr-FR" smtClean="0"/>
              <a:pPr/>
              <a:t>‹N°›</a:t>
            </a:fld>
            <a:endParaRPr lang="fr-FR"/>
          </a:p>
        </p:txBody>
      </p:sp>
    </p:spTree>
    <p:extLst>
      <p:ext uri="{BB962C8B-B14F-4D97-AF65-F5344CB8AC3E}">
        <p14:creationId xmlns:p14="http://schemas.microsoft.com/office/powerpoint/2010/main" val="105367499"/>
      </p:ext>
    </p:extLst>
  </p:cSld>
  <p:clrMapOvr>
    <a:masterClrMapping/>
  </p:clrMapOvr>
  <p:extLst>
    <p:ext uri="{DCECCB84-F9BA-43D5-87BE-67443E8EF086}">
      <p15:sldGuideLst xmlns:p15="http://schemas.microsoft.com/office/powerpoint/2012/main">
        <p15:guide id="1" orient="horz" pos="346">
          <p15:clr>
            <a:srgbClr val="FBAE40"/>
          </p15:clr>
        </p15:guide>
        <p15:guide id="2" pos="3704">
          <p15:clr>
            <a:srgbClr val="FBAE40"/>
          </p15:clr>
        </p15:guide>
      </p15:sldGuideLst>
    </p:ext>
  </p:extLst>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2 colonnes de texte &amp; titre">
    <p:spTree>
      <p:nvGrpSpPr>
        <p:cNvPr id="1" name=""/>
        <p:cNvGrpSpPr/>
        <p:nvPr/>
      </p:nvGrpSpPr>
      <p:grpSpPr>
        <a:xfrm>
          <a:off x="0" y="0"/>
          <a:ext cx="0" cy="0"/>
          <a:chOff x="0" y="0"/>
          <a:chExt cx="0" cy="0"/>
        </a:xfrm>
      </p:grpSpPr>
      <p:sp>
        <p:nvSpPr>
          <p:cNvPr id="5" name="Espace réservé du texte 2">
            <a:extLst>
              <a:ext uri="{FF2B5EF4-FFF2-40B4-BE49-F238E27FC236}">
                <a16:creationId xmlns:a16="http://schemas.microsoft.com/office/drawing/2014/main" id="{CF52701F-5206-4366-9968-8127E13E5B52}"/>
              </a:ext>
            </a:extLst>
          </p:cNvPr>
          <p:cNvSpPr>
            <a:spLocks noGrp="1"/>
          </p:cNvSpPr>
          <p:nvPr>
            <p:ph type="body" idx="13" hasCustomPrompt="1"/>
          </p:nvPr>
        </p:nvSpPr>
        <p:spPr>
          <a:xfrm>
            <a:off x="8232775" y="379710"/>
            <a:ext cx="2749550" cy="396578"/>
          </a:xfrm>
        </p:spPr>
        <p:txBody>
          <a:bodyPr/>
          <a:lstStyle>
            <a:lvl1pPr marL="0" indent="0" algn="r">
              <a:buFont typeface="Arial" panose="020B0604020202020204" pitchFamily="34" charset="0"/>
              <a:buNone/>
              <a:defRPr sz="1400" i="1">
                <a:solidFill>
                  <a:schemeClr val="bg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fr-FR"/>
              <a:t>Modifier le titre de section</a:t>
            </a:r>
          </a:p>
          <a:p>
            <a:pPr lvl="0"/>
            <a:endParaRPr lang="fr-FR"/>
          </a:p>
          <a:p>
            <a:pPr lvl="0"/>
            <a:endParaRPr lang="fr-FR"/>
          </a:p>
        </p:txBody>
      </p:sp>
      <p:sp>
        <p:nvSpPr>
          <p:cNvPr id="8" name="Espace réservé du texte 7">
            <a:extLst>
              <a:ext uri="{FF2B5EF4-FFF2-40B4-BE49-F238E27FC236}">
                <a16:creationId xmlns:a16="http://schemas.microsoft.com/office/drawing/2014/main" id="{556F6484-869C-437D-BCE4-6D7D5203D125}"/>
              </a:ext>
            </a:extLst>
          </p:cNvPr>
          <p:cNvSpPr>
            <a:spLocks noGrp="1"/>
          </p:cNvSpPr>
          <p:nvPr>
            <p:ph type="body" sz="quarter" idx="14"/>
          </p:nvPr>
        </p:nvSpPr>
        <p:spPr>
          <a:xfrm>
            <a:off x="838200" y="2165230"/>
            <a:ext cx="4724400" cy="4024761"/>
          </a:xfrm>
        </p:spPr>
        <p:txBody>
          <a:bodyPr/>
          <a:lstStyle>
            <a:lvl1pPr marL="0" indent="0">
              <a:buNone/>
              <a:defRPr/>
            </a:lvl1pPr>
          </a:lstStyle>
          <a:p>
            <a:pPr lvl="0"/>
            <a:r>
              <a:rPr lang="fr-FR"/>
              <a:t>Modifier les styles du texte du masque</a:t>
            </a:r>
          </a:p>
        </p:txBody>
      </p:sp>
      <p:sp>
        <p:nvSpPr>
          <p:cNvPr id="9" name="Espace réservé du texte 7">
            <a:extLst>
              <a:ext uri="{FF2B5EF4-FFF2-40B4-BE49-F238E27FC236}">
                <a16:creationId xmlns:a16="http://schemas.microsoft.com/office/drawing/2014/main" id="{99237684-F2F8-432D-8706-7482026AD999}"/>
              </a:ext>
            </a:extLst>
          </p:cNvPr>
          <p:cNvSpPr>
            <a:spLocks noGrp="1"/>
          </p:cNvSpPr>
          <p:nvPr>
            <p:ph type="body" sz="quarter" idx="15"/>
          </p:nvPr>
        </p:nvSpPr>
        <p:spPr>
          <a:xfrm>
            <a:off x="6257925" y="2161845"/>
            <a:ext cx="4724400" cy="4024761"/>
          </a:xfrm>
        </p:spPr>
        <p:txBody>
          <a:bodyPr/>
          <a:lstStyle>
            <a:lvl1pPr marL="0" indent="0">
              <a:buNone/>
              <a:defRPr/>
            </a:lvl1pPr>
          </a:lstStyle>
          <a:p>
            <a:pPr lvl="0"/>
            <a:r>
              <a:rPr lang="fr-FR"/>
              <a:t>Modifier les styles du texte du masque</a:t>
            </a:r>
          </a:p>
        </p:txBody>
      </p:sp>
      <p:pic>
        <p:nvPicPr>
          <p:cNvPr id="11" name="Image 10">
            <a:extLst>
              <a:ext uri="{FF2B5EF4-FFF2-40B4-BE49-F238E27FC236}">
                <a16:creationId xmlns:a16="http://schemas.microsoft.com/office/drawing/2014/main" id="{44394791-E483-418D-941C-F5B3AB9343A1}"/>
              </a:ext>
            </a:extLst>
          </p:cNvPr>
          <p:cNvPicPr>
            <a:picLocks noChangeAspect="1"/>
          </p:cNvPicPr>
          <p:nvPr userDrawn="1"/>
        </p:nvPicPr>
        <p:blipFill>
          <a:blip r:embed="rId2" cstate="screen">
            <a:extLst>
              <a:ext uri="{28A0092B-C50C-407E-A947-70E740481C1C}">
                <a14:useLocalDpi xmlns:a14="http://schemas.microsoft.com/office/drawing/2010/main"/>
              </a:ext>
            </a:extLst>
          </a:blip>
          <a:stretch>
            <a:fillRect/>
          </a:stretch>
        </p:blipFill>
        <p:spPr>
          <a:xfrm>
            <a:off x="192088" y="188913"/>
            <a:ext cx="772317" cy="457723"/>
          </a:xfrm>
          <a:prstGeom prst="rect">
            <a:avLst/>
          </a:prstGeom>
        </p:spPr>
      </p:pic>
      <p:sp>
        <p:nvSpPr>
          <p:cNvPr id="13" name="Espace réservé du numéro de diapositive 5">
            <a:extLst>
              <a:ext uri="{FF2B5EF4-FFF2-40B4-BE49-F238E27FC236}">
                <a16:creationId xmlns:a16="http://schemas.microsoft.com/office/drawing/2014/main" id="{C298DD12-AA58-4524-8E88-89D80CA66EEF}"/>
              </a:ext>
            </a:extLst>
          </p:cNvPr>
          <p:cNvSpPr txBox="1">
            <a:spLocks/>
          </p:cNvSpPr>
          <p:nvPr userDrawn="1"/>
        </p:nvSpPr>
        <p:spPr>
          <a:xfrm>
            <a:off x="4734651" y="6492875"/>
            <a:ext cx="2743200" cy="365125"/>
          </a:xfrm>
          <a:prstGeom prst="rect">
            <a:avLst/>
          </a:prstGeom>
        </p:spPr>
        <p:txBody>
          <a:bodyPr vert="horz" lIns="91440" tIns="45720" rIns="91440" bIns="45720" rtlCol="0" anchor="ctr"/>
          <a:lstStyle>
            <a:defPPr>
              <a:defRPr lang="fr-FR"/>
            </a:defPPr>
            <a:lvl1pPr marL="0" algn="ctr" defTabSz="914400" rtl="0" eaLnBrk="1" latinLnBrk="0" hangingPunct="1">
              <a:defRPr sz="1200" kern="1200">
                <a:solidFill>
                  <a:schemeClr val="bg1"/>
                </a:solidFill>
                <a:latin typeface="+mj-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fld id="{F417D9D4-C72A-4664-AADD-539EE03F4425}" type="slidenum">
              <a:rPr lang="fr-FR" smtClean="0"/>
              <a:pPr/>
              <a:t>‹N°›</a:t>
            </a:fld>
            <a:endParaRPr lang="fr-FR"/>
          </a:p>
        </p:txBody>
      </p:sp>
      <p:sp>
        <p:nvSpPr>
          <p:cNvPr id="14" name="Titre 1">
            <a:extLst>
              <a:ext uri="{FF2B5EF4-FFF2-40B4-BE49-F238E27FC236}">
                <a16:creationId xmlns:a16="http://schemas.microsoft.com/office/drawing/2014/main" id="{720962A8-F81D-4464-A651-BDCB61848ABE}"/>
              </a:ext>
            </a:extLst>
          </p:cNvPr>
          <p:cNvSpPr>
            <a:spLocks noGrp="1"/>
          </p:cNvSpPr>
          <p:nvPr>
            <p:ph type="title" hasCustomPrompt="1"/>
          </p:nvPr>
        </p:nvSpPr>
        <p:spPr>
          <a:xfrm>
            <a:off x="804862" y="868767"/>
            <a:ext cx="10150475" cy="762000"/>
          </a:xfrm>
        </p:spPr>
        <p:txBody>
          <a:bodyPr anchor="b">
            <a:normAutofit/>
          </a:bodyPr>
          <a:lstStyle>
            <a:lvl1pPr algn="l">
              <a:defRPr sz="4000"/>
            </a:lvl1pPr>
          </a:lstStyle>
          <a:p>
            <a:r>
              <a:rPr lang="fr-FR"/>
              <a:t>Modifiez le titre</a:t>
            </a:r>
          </a:p>
        </p:txBody>
      </p:sp>
      <p:cxnSp>
        <p:nvCxnSpPr>
          <p:cNvPr id="15" name="Connecteur droit 14">
            <a:extLst>
              <a:ext uri="{FF2B5EF4-FFF2-40B4-BE49-F238E27FC236}">
                <a16:creationId xmlns:a16="http://schemas.microsoft.com/office/drawing/2014/main" id="{A0529DCE-DE23-4C22-885B-8AE97C13D31B}"/>
              </a:ext>
            </a:extLst>
          </p:cNvPr>
          <p:cNvCxnSpPr>
            <a:cxnSpLocks/>
          </p:cNvCxnSpPr>
          <p:nvPr userDrawn="1"/>
        </p:nvCxnSpPr>
        <p:spPr>
          <a:xfrm>
            <a:off x="911225" y="1643696"/>
            <a:ext cx="720000" cy="0"/>
          </a:xfrm>
          <a:prstGeom prst="line">
            <a:avLst/>
          </a:prstGeom>
          <a:ln w="50800">
            <a:solidFill>
              <a:schemeClr val="bg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23773585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2 colonnes de texte">
    <p:spTree>
      <p:nvGrpSpPr>
        <p:cNvPr id="1" name=""/>
        <p:cNvGrpSpPr/>
        <p:nvPr/>
      </p:nvGrpSpPr>
      <p:grpSpPr>
        <a:xfrm>
          <a:off x="0" y="0"/>
          <a:ext cx="0" cy="0"/>
          <a:chOff x="0" y="0"/>
          <a:chExt cx="0" cy="0"/>
        </a:xfrm>
      </p:grpSpPr>
      <p:sp>
        <p:nvSpPr>
          <p:cNvPr id="5" name="Espace réservé du texte 2">
            <a:extLst>
              <a:ext uri="{FF2B5EF4-FFF2-40B4-BE49-F238E27FC236}">
                <a16:creationId xmlns:a16="http://schemas.microsoft.com/office/drawing/2014/main" id="{CF52701F-5206-4366-9968-8127E13E5B52}"/>
              </a:ext>
            </a:extLst>
          </p:cNvPr>
          <p:cNvSpPr>
            <a:spLocks noGrp="1"/>
          </p:cNvSpPr>
          <p:nvPr>
            <p:ph type="body" idx="13" hasCustomPrompt="1"/>
          </p:nvPr>
        </p:nvSpPr>
        <p:spPr>
          <a:xfrm>
            <a:off x="8232775" y="379710"/>
            <a:ext cx="2749550" cy="396578"/>
          </a:xfrm>
        </p:spPr>
        <p:txBody>
          <a:bodyPr/>
          <a:lstStyle>
            <a:lvl1pPr marL="0" indent="0" algn="r">
              <a:buFont typeface="Arial" panose="020B0604020202020204" pitchFamily="34" charset="0"/>
              <a:buNone/>
              <a:defRPr sz="1400" i="1">
                <a:solidFill>
                  <a:schemeClr val="bg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fr-FR"/>
              <a:t>Modifier le titre de section</a:t>
            </a:r>
          </a:p>
          <a:p>
            <a:pPr lvl="0"/>
            <a:endParaRPr lang="fr-FR"/>
          </a:p>
          <a:p>
            <a:pPr lvl="0"/>
            <a:endParaRPr lang="fr-FR"/>
          </a:p>
        </p:txBody>
      </p:sp>
      <p:sp>
        <p:nvSpPr>
          <p:cNvPr id="8" name="Espace réservé du texte 7">
            <a:extLst>
              <a:ext uri="{FF2B5EF4-FFF2-40B4-BE49-F238E27FC236}">
                <a16:creationId xmlns:a16="http://schemas.microsoft.com/office/drawing/2014/main" id="{556F6484-869C-437D-BCE4-6D7D5203D125}"/>
              </a:ext>
            </a:extLst>
          </p:cNvPr>
          <p:cNvSpPr>
            <a:spLocks noGrp="1"/>
          </p:cNvSpPr>
          <p:nvPr>
            <p:ph type="body" sz="quarter" idx="14"/>
          </p:nvPr>
        </p:nvSpPr>
        <p:spPr>
          <a:xfrm>
            <a:off x="838200" y="1570366"/>
            <a:ext cx="4724400" cy="3781425"/>
          </a:xfrm>
        </p:spPr>
        <p:txBody>
          <a:bodyPr/>
          <a:lstStyle>
            <a:lvl1pPr marL="0" indent="0">
              <a:buNone/>
              <a:defRPr/>
            </a:lvl1pPr>
          </a:lstStyle>
          <a:p>
            <a:pPr lvl="0"/>
            <a:r>
              <a:rPr lang="fr-FR"/>
              <a:t>Modifier les styles du texte du masque</a:t>
            </a:r>
          </a:p>
        </p:txBody>
      </p:sp>
      <p:sp>
        <p:nvSpPr>
          <p:cNvPr id="9" name="Espace réservé du texte 7">
            <a:extLst>
              <a:ext uri="{FF2B5EF4-FFF2-40B4-BE49-F238E27FC236}">
                <a16:creationId xmlns:a16="http://schemas.microsoft.com/office/drawing/2014/main" id="{99237684-F2F8-432D-8706-7482026AD999}"/>
              </a:ext>
            </a:extLst>
          </p:cNvPr>
          <p:cNvSpPr>
            <a:spLocks noGrp="1"/>
          </p:cNvSpPr>
          <p:nvPr>
            <p:ph type="body" sz="quarter" idx="15"/>
          </p:nvPr>
        </p:nvSpPr>
        <p:spPr>
          <a:xfrm>
            <a:off x="6257925" y="1566981"/>
            <a:ext cx="4724400" cy="3781425"/>
          </a:xfrm>
        </p:spPr>
        <p:txBody>
          <a:bodyPr/>
          <a:lstStyle>
            <a:lvl1pPr marL="0" indent="0">
              <a:buNone/>
              <a:defRPr/>
            </a:lvl1pPr>
          </a:lstStyle>
          <a:p>
            <a:pPr lvl="0"/>
            <a:r>
              <a:rPr lang="fr-FR"/>
              <a:t>Modifier les styles du texte du masque</a:t>
            </a:r>
          </a:p>
        </p:txBody>
      </p:sp>
      <p:pic>
        <p:nvPicPr>
          <p:cNvPr id="6" name="Image 5">
            <a:extLst>
              <a:ext uri="{FF2B5EF4-FFF2-40B4-BE49-F238E27FC236}">
                <a16:creationId xmlns:a16="http://schemas.microsoft.com/office/drawing/2014/main" id="{E3A0A849-D85C-4C37-9554-ED4F332195CA}"/>
              </a:ext>
            </a:extLst>
          </p:cNvPr>
          <p:cNvPicPr>
            <a:picLocks noChangeAspect="1"/>
          </p:cNvPicPr>
          <p:nvPr userDrawn="1"/>
        </p:nvPicPr>
        <p:blipFill>
          <a:blip r:embed="rId2" cstate="screen">
            <a:extLst>
              <a:ext uri="{28A0092B-C50C-407E-A947-70E740481C1C}">
                <a14:useLocalDpi xmlns:a14="http://schemas.microsoft.com/office/drawing/2010/main"/>
              </a:ext>
            </a:extLst>
          </a:blip>
          <a:stretch>
            <a:fillRect/>
          </a:stretch>
        </p:blipFill>
        <p:spPr>
          <a:xfrm>
            <a:off x="192088" y="188913"/>
            <a:ext cx="772317" cy="457723"/>
          </a:xfrm>
          <a:prstGeom prst="rect">
            <a:avLst/>
          </a:prstGeom>
        </p:spPr>
      </p:pic>
      <p:sp>
        <p:nvSpPr>
          <p:cNvPr id="7" name="Espace réservé du numéro de diapositive 5">
            <a:extLst>
              <a:ext uri="{FF2B5EF4-FFF2-40B4-BE49-F238E27FC236}">
                <a16:creationId xmlns:a16="http://schemas.microsoft.com/office/drawing/2014/main" id="{0954BC5A-05BA-432B-9686-F3529B81D281}"/>
              </a:ext>
            </a:extLst>
          </p:cNvPr>
          <p:cNvSpPr txBox="1">
            <a:spLocks/>
          </p:cNvSpPr>
          <p:nvPr userDrawn="1"/>
        </p:nvSpPr>
        <p:spPr>
          <a:xfrm>
            <a:off x="4734651" y="6492875"/>
            <a:ext cx="2743200" cy="365125"/>
          </a:xfrm>
          <a:prstGeom prst="rect">
            <a:avLst/>
          </a:prstGeom>
        </p:spPr>
        <p:txBody>
          <a:bodyPr vert="horz" lIns="91440" tIns="45720" rIns="91440" bIns="45720" rtlCol="0" anchor="ctr"/>
          <a:lstStyle>
            <a:defPPr>
              <a:defRPr lang="fr-FR"/>
            </a:defPPr>
            <a:lvl1pPr marL="0" algn="ctr" defTabSz="914400" rtl="0" eaLnBrk="1" latinLnBrk="0" hangingPunct="1">
              <a:defRPr sz="1200" kern="1200">
                <a:solidFill>
                  <a:schemeClr val="bg1"/>
                </a:solidFill>
                <a:latin typeface="+mj-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fld id="{F417D9D4-C72A-4664-AADD-539EE03F4425}" type="slidenum">
              <a:rPr lang="fr-FR" smtClean="0"/>
              <a:pPr/>
              <a:t>‹N°›</a:t>
            </a:fld>
            <a:endParaRPr lang="fr-FR"/>
          </a:p>
        </p:txBody>
      </p:sp>
    </p:spTree>
    <p:extLst>
      <p:ext uri="{BB962C8B-B14F-4D97-AF65-F5344CB8AC3E}">
        <p14:creationId xmlns:p14="http://schemas.microsoft.com/office/powerpoint/2010/main" val="4252034011"/>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2 colonnes de bullet point &amp; titre">
    <p:spTree>
      <p:nvGrpSpPr>
        <p:cNvPr id="1" name=""/>
        <p:cNvGrpSpPr/>
        <p:nvPr/>
      </p:nvGrpSpPr>
      <p:grpSpPr>
        <a:xfrm>
          <a:off x="0" y="0"/>
          <a:ext cx="0" cy="0"/>
          <a:chOff x="0" y="0"/>
          <a:chExt cx="0" cy="0"/>
        </a:xfrm>
      </p:grpSpPr>
      <p:sp>
        <p:nvSpPr>
          <p:cNvPr id="5" name="Espace réservé du texte 2">
            <a:extLst>
              <a:ext uri="{FF2B5EF4-FFF2-40B4-BE49-F238E27FC236}">
                <a16:creationId xmlns:a16="http://schemas.microsoft.com/office/drawing/2014/main" id="{CF52701F-5206-4366-9968-8127E13E5B52}"/>
              </a:ext>
            </a:extLst>
          </p:cNvPr>
          <p:cNvSpPr>
            <a:spLocks noGrp="1"/>
          </p:cNvSpPr>
          <p:nvPr>
            <p:ph type="body" idx="13" hasCustomPrompt="1"/>
          </p:nvPr>
        </p:nvSpPr>
        <p:spPr>
          <a:xfrm>
            <a:off x="8232775" y="379710"/>
            <a:ext cx="2749550" cy="396578"/>
          </a:xfrm>
        </p:spPr>
        <p:txBody>
          <a:bodyPr/>
          <a:lstStyle>
            <a:lvl1pPr marL="0" indent="0" algn="r">
              <a:buFont typeface="Arial" panose="020B0604020202020204" pitchFamily="34" charset="0"/>
              <a:buNone/>
              <a:defRPr sz="1400" i="1">
                <a:solidFill>
                  <a:schemeClr val="bg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fr-FR"/>
              <a:t>Modifier le titre de section</a:t>
            </a:r>
          </a:p>
          <a:p>
            <a:pPr lvl="0"/>
            <a:endParaRPr lang="fr-FR"/>
          </a:p>
          <a:p>
            <a:pPr lvl="0"/>
            <a:endParaRPr lang="fr-FR"/>
          </a:p>
        </p:txBody>
      </p:sp>
      <p:sp>
        <p:nvSpPr>
          <p:cNvPr id="7" name="Espace réservé du texte 6">
            <a:extLst>
              <a:ext uri="{FF2B5EF4-FFF2-40B4-BE49-F238E27FC236}">
                <a16:creationId xmlns:a16="http://schemas.microsoft.com/office/drawing/2014/main" id="{977B1172-9E58-408C-962E-598EE15942B6}"/>
              </a:ext>
            </a:extLst>
          </p:cNvPr>
          <p:cNvSpPr>
            <a:spLocks noGrp="1"/>
          </p:cNvSpPr>
          <p:nvPr>
            <p:ph type="body" sz="quarter" idx="16"/>
          </p:nvPr>
        </p:nvSpPr>
        <p:spPr>
          <a:xfrm>
            <a:off x="838200" y="2173857"/>
            <a:ext cx="5105400" cy="3995703"/>
          </a:xfrm>
        </p:spPr>
        <p:txBody>
          <a:bodyPr/>
          <a:lstStyle/>
          <a:p>
            <a:pPr lvl="0"/>
            <a:r>
              <a:rPr lang="fr-FR"/>
              <a:t>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10" name="Espace réservé du texte 6">
            <a:extLst>
              <a:ext uri="{FF2B5EF4-FFF2-40B4-BE49-F238E27FC236}">
                <a16:creationId xmlns:a16="http://schemas.microsoft.com/office/drawing/2014/main" id="{C03909FF-B3D1-4A38-A682-9A8690A2401B}"/>
              </a:ext>
            </a:extLst>
          </p:cNvPr>
          <p:cNvSpPr>
            <a:spLocks noGrp="1"/>
          </p:cNvSpPr>
          <p:nvPr>
            <p:ph type="body" sz="quarter" idx="17"/>
          </p:nvPr>
        </p:nvSpPr>
        <p:spPr>
          <a:xfrm>
            <a:off x="6212457" y="2173647"/>
            <a:ext cx="5105400" cy="3995703"/>
          </a:xfrm>
        </p:spPr>
        <p:txBody>
          <a:bodyPr/>
          <a:lstStyle/>
          <a:p>
            <a:pPr lvl="0"/>
            <a:r>
              <a:rPr lang="fr-FR"/>
              <a:t>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pic>
        <p:nvPicPr>
          <p:cNvPr id="9" name="Image 8">
            <a:extLst>
              <a:ext uri="{FF2B5EF4-FFF2-40B4-BE49-F238E27FC236}">
                <a16:creationId xmlns:a16="http://schemas.microsoft.com/office/drawing/2014/main" id="{08A47D6C-AFFE-4DBD-BACB-6867E5E4060E}"/>
              </a:ext>
            </a:extLst>
          </p:cNvPr>
          <p:cNvPicPr>
            <a:picLocks noChangeAspect="1"/>
          </p:cNvPicPr>
          <p:nvPr userDrawn="1"/>
        </p:nvPicPr>
        <p:blipFill>
          <a:blip r:embed="rId2" cstate="screen">
            <a:extLst>
              <a:ext uri="{28A0092B-C50C-407E-A947-70E740481C1C}">
                <a14:useLocalDpi xmlns:a14="http://schemas.microsoft.com/office/drawing/2010/main"/>
              </a:ext>
            </a:extLst>
          </a:blip>
          <a:stretch>
            <a:fillRect/>
          </a:stretch>
        </p:blipFill>
        <p:spPr>
          <a:xfrm>
            <a:off x="192088" y="188913"/>
            <a:ext cx="772317" cy="457723"/>
          </a:xfrm>
          <a:prstGeom prst="rect">
            <a:avLst/>
          </a:prstGeom>
        </p:spPr>
      </p:pic>
      <p:sp>
        <p:nvSpPr>
          <p:cNvPr id="11" name="Espace réservé du numéro de diapositive 5">
            <a:extLst>
              <a:ext uri="{FF2B5EF4-FFF2-40B4-BE49-F238E27FC236}">
                <a16:creationId xmlns:a16="http://schemas.microsoft.com/office/drawing/2014/main" id="{C49EEB8C-F6BD-49C9-9FFC-BBD97E57B7C9}"/>
              </a:ext>
            </a:extLst>
          </p:cNvPr>
          <p:cNvSpPr txBox="1">
            <a:spLocks/>
          </p:cNvSpPr>
          <p:nvPr userDrawn="1"/>
        </p:nvSpPr>
        <p:spPr>
          <a:xfrm>
            <a:off x="4734651" y="6492875"/>
            <a:ext cx="2743200" cy="365125"/>
          </a:xfrm>
          <a:prstGeom prst="rect">
            <a:avLst/>
          </a:prstGeom>
        </p:spPr>
        <p:txBody>
          <a:bodyPr vert="horz" lIns="91440" tIns="45720" rIns="91440" bIns="45720" rtlCol="0" anchor="ctr"/>
          <a:lstStyle>
            <a:defPPr>
              <a:defRPr lang="fr-FR"/>
            </a:defPPr>
            <a:lvl1pPr marL="0" algn="ctr" defTabSz="914400" rtl="0" eaLnBrk="1" latinLnBrk="0" hangingPunct="1">
              <a:defRPr sz="1200" kern="1200">
                <a:solidFill>
                  <a:schemeClr val="bg1"/>
                </a:solidFill>
                <a:latin typeface="+mj-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fld id="{F417D9D4-C72A-4664-AADD-539EE03F4425}" type="slidenum">
              <a:rPr lang="fr-FR" smtClean="0"/>
              <a:pPr/>
              <a:t>‹N°›</a:t>
            </a:fld>
            <a:endParaRPr lang="fr-FR"/>
          </a:p>
        </p:txBody>
      </p:sp>
      <p:sp>
        <p:nvSpPr>
          <p:cNvPr id="12" name="Titre 1">
            <a:extLst>
              <a:ext uri="{FF2B5EF4-FFF2-40B4-BE49-F238E27FC236}">
                <a16:creationId xmlns:a16="http://schemas.microsoft.com/office/drawing/2014/main" id="{1977E4A9-A524-4F31-9BC6-31A58DFAD124}"/>
              </a:ext>
            </a:extLst>
          </p:cNvPr>
          <p:cNvSpPr>
            <a:spLocks noGrp="1"/>
          </p:cNvSpPr>
          <p:nvPr>
            <p:ph type="title" hasCustomPrompt="1"/>
          </p:nvPr>
        </p:nvSpPr>
        <p:spPr>
          <a:xfrm>
            <a:off x="804862" y="868767"/>
            <a:ext cx="10150475" cy="762000"/>
          </a:xfrm>
        </p:spPr>
        <p:txBody>
          <a:bodyPr anchor="b">
            <a:normAutofit/>
          </a:bodyPr>
          <a:lstStyle>
            <a:lvl1pPr algn="l">
              <a:defRPr sz="4000"/>
            </a:lvl1pPr>
          </a:lstStyle>
          <a:p>
            <a:r>
              <a:rPr lang="fr-FR"/>
              <a:t>Modifiez le titre</a:t>
            </a:r>
          </a:p>
        </p:txBody>
      </p:sp>
      <p:cxnSp>
        <p:nvCxnSpPr>
          <p:cNvPr id="13" name="Connecteur droit 12">
            <a:extLst>
              <a:ext uri="{FF2B5EF4-FFF2-40B4-BE49-F238E27FC236}">
                <a16:creationId xmlns:a16="http://schemas.microsoft.com/office/drawing/2014/main" id="{D1DB5708-6C1C-4A00-8A32-86A4D0EE6261}"/>
              </a:ext>
            </a:extLst>
          </p:cNvPr>
          <p:cNvCxnSpPr>
            <a:cxnSpLocks/>
          </p:cNvCxnSpPr>
          <p:nvPr userDrawn="1"/>
        </p:nvCxnSpPr>
        <p:spPr>
          <a:xfrm>
            <a:off x="911225" y="1643696"/>
            <a:ext cx="720000" cy="0"/>
          </a:xfrm>
          <a:prstGeom prst="line">
            <a:avLst/>
          </a:prstGeom>
          <a:ln w="50800">
            <a:solidFill>
              <a:schemeClr val="bg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59232581"/>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2 colonnes de bullet point">
    <p:spTree>
      <p:nvGrpSpPr>
        <p:cNvPr id="1" name=""/>
        <p:cNvGrpSpPr/>
        <p:nvPr/>
      </p:nvGrpSpPr>
      <p:grpSpPr>
        <a:xfrm>
          <a:off x="0" y="0"/>
          <a:ext cx="0" cy="0"/>
          <a:chOff x="0" y="0"/>
          <a:chExt cx="0" cy="0"/>
        </a:xfrm>
      </p:grpSpPr>
      <p:sp>
        <p:nvSpPr>
          <p:cNvPr id="5" name="Espace réservé du texte 2">
            <a:extLst>
              <a:ext uri="{FF2B5EF4-FFF2-40B4-BE49-F238E27FC236}">
                <a16:creationId xmlns:a16="http://schemas.microsoft.com/office/drawing/2014/main" id="{CF52701F-5206-4366-9968-8127E13E5B52}"/>
              </a:ext>
            </a:extLst>
          </p:cNvPr>
          <p:cNvSpPr>
            <a:spLocks noGrp="1"/>
          </p:cNvSpPr>
          <p:nvPr>
            <p:ph type="body" idx="13" hasCustomPrompt="1"/>
          </p:nvPr>
        </p:nvSpPr>
        <p:spPr>
          <a:xfrm>
            <a:off x="8232775" y="379710"/>
            <a:ext cx="2749550" cy="396578"/>
          </a:xfrm>
        </p:spPr>
        <p:txBody>
          <a:bodyPr/>
          <a:lstStyle>
            <a:lvl1pPr marL="0" indent="0" algn="r">
              <a:buFont typeface="Arial" panose="020B0604020202020204" pitchFamily="34" charset="0"/>
              <a:buNone/>
              <a:defRPr sz="1400" i="1">
                <a:solidFill>
                  <a:schemeClr val="bg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fr-FR"/>
              <a:t>Modifier le titre de section</a:t>
            </a:r>
          </a:p>
          <a:p>
            <a:pPr lvl="0"/>
            <a:endParaRPr lang="fr-FR"/>
          </a:p>
          <a:p>
            <a:pPr lvl="0"/>
            <a:endParaRPr lang="fr-FR"/>
          </a:p>
        </p:txBody>
      </p:sp>
      <p:sp>
        <p:nvSpPr>
          <p:cNvPr id="7" name="Espace réservé du texte 6">
            <a:extLst>
              <a:ext uri="{FF2B5EF4-FFF2-40B4-BE49-F238E27FC236}">
                <a16:creationId xmlns:a16="http://schemas.microsoft.com/office/drawing/2014/main" id="{977B1172-9E58-408C-962E-598EE15942B6}"/>
              </a:ext>
            </a:extLst>
          </p:cNvPr>
          <p:cNvSpPr>
            <a:spLocks noGrp="1"/>
          </p:cNvSpPr>
          <p:nvPr>
            <p:ph type="body" sz="quarter" idx="16"/>
          </p:nvPr>
        </p:nvSpPr>
        <p:spPr>
          <a:xfrm>
            <a:off x="904875" y="1559460"/>
            <a:ext cx="5105400" cy="3781425"/>
          </a:xfrm>
        </p:spPr>
        <p:txBody>
          <a:bodyPr/>
          <a:lstStyle/>
          <a:p>
            <a:pPr lvl="0"/>
            <a:r>
              <a:rPr lang="fr-FR"/>
              <a:t>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10" name="Espace réservé du texte 6">
            <a:extLst>
              <a:ext uri="{FF2B5EF4-FFF2-40B4-BE49-F238E27FC236}">
                <a16:creationId xmlns:a16="http://schemas.microsoft.com/office/drawing/2014/main" id="{C03909FF-B3D1-4A38-A682-9A8690A2401B}"/>
              </a:ext>
            </a:extLst>
          </p:cNvPr>
          <p:cNvSpPr>
            <a:spLocks noGrp="1"/>
          </p:cNvSpPr>
          <p:nvPr>
            <p:ph type="body" sz="quarter" idx="17"/>
          </p:nvPr>
        </p:nvSpPr>
        <p:spPr>
          <a:xfrm>
            <a:off x="6279132" y="1559250"/>
            <a:ext cx="5105400" cy="3781425"/>
          </a:xfrm>
        </p:spPr>
        <p:txBody>
          <a:bodyPr/>
          <a:lstStyle/>
          <a:p>
            <a:pPr lvl="0"/>
            <a:r>
              <a:rPr lang="fr-FR"/>
              <a:t>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pic>
        <p:nvPicPr>
          <p:cNvPr id="6" name="Image 5">
            <a:extLst>
              <a:ext uri="{FF2B5EF4-FFF2-40B4-BE49-F238E27FC236}">
                <a16:creationId xmlns:a16="http://schemas.microsoft.com/office/drawing/2014/main" id="{AE152D7E-5D4C-4B7C-8853-6B594C042E64}"/>
              </a:ext>
            </a:extLst>
          </p:cNvPr>
          <p:cNvPicPr>
            <a:picLocks noChangeAspect="1"/>
          </p:cNvPicPr>
          <p:nvPr userDrawn="1"/>
        </p:nvPicPr>
        <p:blipFill>
          <a:blip r:embed="rId2" cstate="screen">
            <a:extLst>
              <a:ext uri="{28A0092B-C50C-407E-A947-70E740481C1C}">
                <a14:useLocalDpi xmlns:a14="http://schemas.microsoft.com/office/drawing/2010/main"/>
              </a:ext>
            </a:extLst>
          </a:blip>
          <a:stretch>
            <a:fillRect/>
          </a:stretch>
        </p:blipFill>
        <p:spPr>
          <a:xfrm>
            <a:off x="192088" y="188913"/>
            <a:ext cx="772317" cy="457723"/>
          </a:xfrm>
          <a:prstGeom prst="rect">
            <a:avLst/>
          </a:prstGeom>
        </p:spPr>
      </p:pic>
      <p:sp>
        <p:nvSpPr>
          <p:cNvPr id="8" name="Espace réservé du numéro de diapositive 5">
            <a:extLst>
              <a:ext uri="{FF2B5EF4-FFF2-40B4-BE49-F238E27FC236}">
                <a16:creationId xmlns:a16="http://schemas.microsoft.com/office/drawing/2014/main" id="{12A8CEC9-1D7A-437B-B0AB-324A180B5796}"/>
              </a:ext>
            </a:extLst>
          </p:cNvPr>
          <p:cNvSpPr txBox="1">
            <a:spLocks/>
          </p:cNvSpPr>
          <p:nvPr userDrawn="1"/>
        </p:nvSpPr>
        <p:spPr>
          <a:xfrm>
            <a:off x="4734651" y="6492875"/>
            <a:ext cx="2743200" cy="365125"/>
          </a:xfrm>
          <a:prstGeom prst="rect">
            <a:avLst/>
          </a:prstGeom>
        </p:spPr>
        <p:txBody>
          <a:bodyPr vert="horz" lIns="91440" tIns="45720" rIns="91440" bIns="45720" rtlCol="0" anchor="ctr"/>
          <a:lstStyle>
            <a:defPPr>
              <a:defRPr lang="fr-FR"/>
            </a:defPPr>
            <a:lvl1pPr marL="0" algn="ctr" defTabSz="914400" rtl="0" eaLnBrk="1" latinLnBrk="0" hangingPunct="1">
              <a:defRPr sz="1200" kern="1200">
                <a:solidFill>
                  <a:schemeClr val="bg1"/>
                </a:solidFill>
                <a:latin typeface="+mj-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fld id="{F417D9D4-C72A-4664-AADD-539EE03F4425}" type="slidenum">
              <a:rPr lang="fr-FR" smtClean="0"/>
              <a:pPr/>
              <a:t>‹N°›</a:t>
            </a:fld>
            <a:endParaRPr lang="fr-FR"/>
          </a:p>
        </p:txBody>
      </p:sp>
    </p:spTree>
    <p:extLst>
      <p:ext uri="{BB962C8B-B14F-4D97-AF65-F5344CB8AC3E}">
        <p14:creationId xmlns:p14="http://schemas.microsoft.com/office/powerpoint/2010/main" val="2478780864"/>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userDrawn="1">
  <p:cSld name="Texte + 1 illustration &amp; titre">
    <p:spTree>
      <p:nvGrpSpPr>
        <p:cNvPr id="1" name=""/>
        <p:cNvGrpSpPr/>
        <p:nvPr/>
      </p:nvGrpSpPr>
      <p:grpSpPr>
        <a:xfrm>
          <a:off x="0" y="0"/>
          <a:ext cx="0" cy="0"/>
          <a:chOff x="0" y="0"/>
          <a:chExt cx="0" cy="0"/>
        </a:xfrm>
      </p:grpSpPr>
      <p:sp>
        <p:nvSpPr>
          <p:cNvPr id="9" name="Espace réservé du texte 14">
            <a:extLst>
              <a:ext uri="{FF2B5EF4-FFF2-40B4-BE49-F238E27FC236}">
                <a16:creationId xmlns:a16="http://schemas.microsoft.com/office/drawing/2014/main" id="{5FF02A89-F25D-40C7-BEB6-FDF20F13A289}"/>
              </a:ext>
            </a:extLst>
          </p:cNvPr>
          <p:cNvSpPr>
            <a:spLocks noGrp="1"/>
          </p:cNvSpPr>
          <p:nvPr>
            <p:ph type="body" sz="quarter" idx="14"/>
          </p:nvPr>
        </p:nvSpPr>
        <p:spPr>
          <a:xfrm>
            <a:off x="838200" y="2165230"/>
            <a:ext cx="4915619" cy="3769745"/>
          </a:xfrm>
        </p:spPr>
        <p:txBody>
          <a:bodyPr/>
          <a:lstStyle>
            <a:lvl1pPr marL="0" indent="0">
              <a:buNone/>
              <a:defRPr/>
            </a:lvl1pPr>
          </a:lstStyle>
          <a:p>
            <a:pPr lvl="0"/>
            <a:r>
              <a:rPr lang="fr-FR"/>
              <a:t>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11" name="Espace réservé du texte 2">
            <a:extLst>
              <a:ext uri="{FF2B5EF4-FFF2-40B4-BE49-F238E27FC236}">
                <a16:creationId xmlns:a16="http://schemas.microsoft.com/office/drawing/2014/main" id="{D3C333D3-1919-46F5-AF39-48654D295AB1}"/>
              </a:ext>
            </a:extLst>
          </p:cNvPr>
          <p:cNvSpPr>
            <a:spLocks noGrp="1"/>
          </p:cNvSpPr>
          <p:nvPr>
            <p:ph type="body" idx="13" hasCustomPrompt="1"/>
          </p:nvPr>
        </p:nvSpPr>
        <p:spPr>
          <a:xfrm>
            <a:off x="8232775" y="379710"/>
            <a:ext cx="2749550" cy="396578"/>
          </a:xfrm>
        </p:spPr>
        <p:txBody>
          <a:bodyPr/>
          <a:lstStyle>
            <a:lvl1pPr marL="0" indent="0" algn="r">
              <a:buFont typeface="Arial" panose="020B0604020202020204" pitchFamily="34" charset="0"/>
              <a:buNone/>
              <a:defRPr sz="1400" i="1">
                <a:solidFill>
                  <a:schemeClr val="bg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fr-FR"/>
              <a:t>Modifier le titre de section</a:t>
            </a:r>
          </a:p>
          <a:p>
            <a:pPr lvl="0"/>
            <a:endParaRPr lang="fr-FR"/>
          </a:p>
          <a:p>
            <a:pPr lvl="0"/>
            <a:endParaRPr lang="fr-FR"/>
          </a:p>
        </p:txBody>
      </p:sp>
      <p:sp>
        <p:nvSpPr>
          <p:cNvPr id="8" name="Espace réservé du contenu 2">
            <a:extLst>
              <a:ext uri="{FF2B5EF4-FFF2-40B4-BE49-F238E27FC236}">
                <a16:creationId xmlns:a16="http://schemas.microsoft.com/office/drawing/2014/main" id="{A1132E08-A2D1-49EF-9908-DF0F9C28A390}"/>
              </a:ext>
            </a:extLst>
          </p:cNvPr>
          <p:cNvSpPr>
            <a:spLocks noGrp="1"/>
          </p:cNvSpPr>
          <p:nvPr>
            <p:ph sz="quarter" idx="15"/>
          </p:nvPr>
        </p:nvSpPr>
        <p:spPr>
          <a:xfrm>
            <a:off x="6186577" y="2143088"/>
            <a:ext cx="4914900" cy="3792156"/>
          </a:xfrm>
          <a:ln w="28575">
            <a:solidFill>
              <a:schemeClr val="accent1"/>
            </a:solidFill>
          </a:ln>
        </p:spPr>
        <p:txBody>
          <a:bodyPr/>
          <a:lstStyle>
            <a:lvl1pPr marL="0" indent="0">
              <a:buNone/>
              <a:defRPr/>
            </a:lvl1pPr>
          </a:lstStyle>
          <a:p>
            <a:pPr lvl="0"/>
            <a:endParaRPr lang="fr-FR"/>
          </a:p>
        </p:txBody>
      </p:sp>
      <p:pic>
        <p:nvPicPr>
          <p:cNvPr id="15" name="Image 14">
            <a:extLst>
              <a:ext uri="{FF2B5EF4-FFF2-40B4-BE49-F238E27FC236}">
                <a16:creationId xmlns:a16="http://schemas.microsoft.com/office/drawing/2014/main" id="{0ABA0834-73C6-496D-A030-0720C1F07FD6}"/>
              </a:ext>
            </a:extLst>
          </p:cNvPr>
          <p:cNvPicPr>
            <a:picLocks noChangeAspect="1"/>
          </p:cNvPicPr>
          <p:nvPr userDrawn="1"/>
        </p:nvPicPr>
        <p:blipFill>
          <a:blip r:embed="rId2" cstate="screen">
            <a:extLst>
              <a:ext uri="{28A0092B-C50C-407E-A947-70E740481C1C}">
                <a14:useLocalDpi xmlns:a14="http://schemas.microsoft.com/office/drawing/2010/main"/>
              </a:ext>
            </a:extLst>
          </a:blip>
          <a:stretch>
            <a:fillRect/>
          </a:stretch>
        </p:blipFill>
        <p:spPr>
          <a:xfrm>
            <a:off x="192088" y="188913"/>
            <a:ext cx="772317" cy="457723"/>
          </a:xfrm>
          <a:prstGeom prst="rect">
            <a:avLst/>
          </a:prstGeom>
        </p:spPr>
      </p:pic>
      <p:sp>
        <p:nvSpPr>
          <p:cNvPr id="14" name="Espace réservé du numéro de diapositive 5">
            <a:extLst>
              <a:ext uri="{FF2B5EF4-FFF2-40B4-BE49-F238E27FC236}">
                <a16:creationId xmlns:a16="http://schemas.microsoft.com/office/drawing/2014/main" id="{A2835335-32D5-4DA6-9395-CD6B9C1E7A66}"/>
              </a:ext>
            </a:extLst>
          </p:cNvPr>
          <p:cNvSpPr>
            <a:spLocks noGrp="1"/>
          </p:cNvSpPr>
          <p:nvPr>
            <p:ph type="sldNum" sz="quarter" idx="4"/>
          </p:nvPr>
        </p:nvSpPr>
        <p:spPr>
          <a:xfrm>
            <a:off x="4734651" y="6492875"/>
            <a:ext cx="2743200" cy="365125"/>
          </a:xfrm>
          <a:prstGeom prst="rect">
            <a:avLst/>
          </a:prstGeom>
        </p:spPr>
        <p:txBody>
          <a:bodyPr vert="horz" lIns="91440" tIns="45720" rIns="91440" bIns="45720" rtlCol="0" anchor="ctr"/>
          <a:lstStyle>
            <a:lvl1pPr algn="ctr">
              <a:defRPr sz="1200">
                <a:solidFill>
                  <a:schemeClr val="bg1"/>
                </a:solidFill>
                <a:latin typeface="+mj-lt"/>
              </a:defRPr>
            </a:lvl1pPr>
          </a:lstStyle>
          <a:p>
            <a:fld id="{F417D9D4-C72A-4664-AADD-539EE03F4425}" type="slidenum">
              <a:rPr lang="fr-FR" smtClean="0"/>
              <a:pPr/>
              <a:t>‹N°›</a:t>
            </a:fld>
            <a:endParaRPr lang="fr-FR"/>
          </a:p>
        </p:txBody>
      </p:sp>
      <p:sp>
        <p:nvSpPr>
          <p:cNvPr id="16" name="Titre 1">
            <a:extLst>
              <a:ext uri="{FF2B5EF4-FFF2-40B4-BE49-F238E27FC236}">
                <a16:creationId xmlns:a16="http://schemas.microsoft.com/office/drawing/2014/main" id="{6A2144AC-7010-4FD1-8D9E-BDC5754A398D}"/>
              </a:ext>
            </a:extLst>
          </p:cNvPr>
          <p:cNvSpPr>
            <a:spLocks noGrp="1"/>
          </p:cNvSpPr>
          <p:nvPr>
            <p:ph type="title" hasCustomPrompt="1"/>
          </p:nvPr>
        </p:nvSpPr>
        <p:spPr>
          <a:xfrm>
            <a:off x="804862" y="868767"/>
            <a:ext cx="10150475" cy="762000"/>
          </a:xfrm>
        </p:spPr>
        <p:txBody>
          <a:bodyPr anchor="b">
            <a:normAutofit/>
          </a:bodyPr>
          <a:lstStyle>
            <a:lvl1pPr algn="l">
              <a:defRPr sz="4000"/>
            </a:lvl1pPr>
          </a:lstStyle>
          <a:p>
            <a:r>
              <a:rPr lang="fr-FR"/>
              <a:t>Modifiez le titre</a:t>
            </a:r>
          </a:p>
        </p:txBody>
      </p:sp>
      <p:cxnSp>
        <p:nvCxnSpPr>
          <p:cNvPr id="17" name="Connecteur droit 16">
            <a:extLst>
              <a:ext uri="{FF2B5EF4-FFF2-40B4-BE49-F238E27FC236}">
                <a16:creationId xmlns:a16="http://schemas.microsoft.com/office/drawing/2014/main" id="{18538646-8657-4DD5-A27B-008E5112D3E6}"/>
              </a:ext>
            </a:extLst>
          </p:cNvPr>
          <p:cNvCxnSpPr>
            <a:cxnSpLocks/>
          </p:cNvCxnSpPr>
          <p:nvPr userDrawn="1"/>
        </p:nvCxnSpPr>
        <p:spPr>
          <a:xfrm>
            <a:off x="911225" y="1643696"/>
            <a:ext cx="720000" cy="0"/>
          </a:xfrm>
          <a:prstGeom prst="line">
            <a:avLst/>
          </a:prstGeom>
          <a:ln w="50800">
            <a:solidFill>
              <a:schemeClr val="bg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227354508"/>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userDrawn="1">
  <p:cSld name="Texte + 1 illustration">
    <p:spTree>
      <p:nvGrpSpPr>
        <p:cNvPr id="1" name=""/>
        <p:cNvGrpSpPr/>
        <p:nvPr/>
      </p:nvGrpSpPr>
      <p:grpSpPr>
        <a:xfrm>
          <a:off x="0" y="0"/>
          <a:ext cx="0" cy="0"/>
          <a:chOff x="0" y="0"/>
          <a:chExt cx="0" cy="0"/>
        </a:xfrm>
      </p:grpSpPr>
      <p:sp>
        <p:nvSpPr>
          <p:cNvPr id="9" name="Espace réservé du texte 14">
            <a:extLst>
              <a:ext uri="{FF2B5EF4-FFF2-40B4-BE49-F238E27FC236}">
                <a16:creationId xmlns:a16="http://schemas.microsoft.com/office/drawing/2014/main" id="{5FF02A89-F25D-40C7-BEB6-FDF20F13A289}"/>
              </a:ext>
            </a:extLst>
          </p:cNvPr>
          <p:cNvSpPr>
            <a:spLocks noGrp="1"/>
          </p:cNvSpPr>
          <p:nvPr>
            <p:ph type="body" sz="quarter" idx="14"/>
          </p:nvPr>
        </p:nvSpPr>
        <p:spPr>
          <a:xfrm>
            <a:off x="719048" y="1390651"/>
            <a:ext cx="4915619" cy="4344300"/>
          </a:xfrm>
        </p:spPr>
        <p:txBody>
          <a:bodyPr/>
          <a:lstStyle>
            <a:lvl1pPr marL="0" indent="0">
              <a:buNone/>
              <a:defRPr/>
            </a:lvl1pPr>
          </a:lstStyle>
          <a:p>
            <a:pPr lvl="0"/>
            <a:r>
              <a:rPr lang="fr-FR"/>
              <a:t>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11" name="Espace réservé du texte 2">
            <a:extLst>
              <a:ext uri="{FF2B5EF4-FFF2-40B4-BE49-F238E27FC236}">
                <a16:creationId xmlns:a16="http://schemas.microsoft.com/office/drawing/2014/main" id="{D3C333D3-1919-46F5-AF39-48654D295AB1}"/>
              </a:ext>
            </a:extLst>
          </p:cNvPr>
          <p:cNvSpPr>
            <a:spLocks noGrp="1"/>
          </p:cNvSpPr>
          <p:nvPr>
            <p:ph type="body" idx="13" hasCustomPrompt="1"/>
          </p:nvPr>
        </p:nvSpPr>
        <p:spPr>
          <a:xfrm>
            <a:off x="8232775" y="379710"/>
            <a:ext cx="2749550" cy="396578"/>
          </a:xfrm>
        </p:spPr>
        <p:txBody>
          <a:bodyPr/>
          <a:lstStyle>
            <a:lvl1pPr marL="0" indent="0" algn="r">
              <a:buFont typeface="Arial" panose="020B0604020202020204" pitchFamily="34" charset="0"/>
              <a:buNone/>
              <a:defRPr sz="1400" i="1">
                <a:solidFill>
                  <a:schemeClr val="bg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fr-FR"/>
              <a:t>Modifier le titre de section</a:t>
            </a:r>
          </a:p>
          <a:p>
            <a:pPr lvl="0"/>
            <a:endParaRPr lang="fr-FR"/>
          </a:p>
          <a:p>
            <a:pPr lvl="0"/>
            <a:endParaRPr lang="fr-FR"/>
          </a:p>
        </p:txBody>
      </p:sp>
      <p:sp>
        <p:nvSpPr>
          <p:cNvPr id="8" name="Espace réservé du contenu 2">
            <a:extLst>
              <a:ext uri="{FF2B5EF4-FFF2-40B4-BE49-F238E27FC236}">
                <a16:creationId xmlns:a16="http://schemas.microsoft.com/office/drawing/2014/main" id="{A1132E08-A2D1-49EF-9908-DF0F9C28A390}"/>
              </a:ext>
            </a:extLst>
          </p:cNvPr>
          <p:cNvSpPr>
            <a:spLocks noGrp="1"/>
          </p:cNvSpPr>
          <p:nvPr>
            <p:ph sz="quarter" idx="15"/>
          </p:nvPr>
        </p:nvSpPr>
        <p:spPr>
          <a:xfrm>
            <a:off x="6067425" y="1365092"/>
            <a:ext cx="4914900" cy="4370127"/>
          </a:xfrm>
          <a:ln w="28575">
            <a:solidFill>
              <a:schemeClr val="accent1"/>
            </a:solidFill>
          </a:ln>
        </p:spPr>
        <p:txBody>
          <a:bodyPr/>
          <a:lstStyle>
            <a:lvl1pPr marL="0" indent="0">
              <a:buNone/>
              <a:defRPr/>
            </a:lvl1pPr>
          </a:lstStyle>
          <a:p>
            <a:pPr lvl="0"/>
            <a:endParaRPr lang="fr-FR"/>
          </a:p>
        </p:txBody>
      </p:sp>
      <p:pic>
        <p:nvPicPr>
          <p:cNvPr id="7" name="Image 6">
            <a:extLst>
              <a:ext uri="{FF2B5EF4-FFF2-40B4-BE49-F238E27FC236}">
                <a16:creationId xmlns:a16="http://schemas.microsoft.com/office/drawing/2014/main" id="{AFBA512A-47FB-4741-818C-4BF12C3FDD0A}"/>
              </a:ext>
            </a:extLst>
          </p:cNvPr>
          <p:cNvPicPr>
            <a:picLocks noChangeAspect="1"/>
          </p:cNvPicPr>
          <p:nvPr userDrawn="1"/>
        </p:nvPicPr>
        <p:blipFill>
          <a:blip r:embed="rId2" cstate="screen">
            <a:extLst>
              <a:ext uri="{28A0092B-C50C-407E-A947-70E740481C1C}">
                <a14:useLocalDpi xmlns:a14="http://schemas.microsoft.com/office/drawing/2010/main"/>
              </a:ext>
            </a:extLst>
          </a:blip>
          <a:stretch>
            <a:fillRect/>
          </a:stretch>
        </p:blipFill>
        <p:spPr>
          <a:xfrm>
            <a:off x="192088" y="188913"/>
            <a:ext cx="772317" cy="457723"/>
          </a:xfrm>
          <a:prstGeom prst="rect">
            <a:avLst/>
          </a:prstGeom>
        </p:spPr>
      </p:pic>
      <p:sp>
        <p:nvSpPr>
          <p:cNvPr id="12" name="Espace réservé du numéro de diapositive 5">
            <a:extLst>
              <a:ext uri="{FF2B5EF4-FFF2-40B4-BE49-F238E27FC236}">
                <a16:creationId xmlns:a16="http://schemas.microsoft.com/office/drawing/2014/main" id="{DED0BEDA-0258-4376-AB0D-415324BD80A7}"/>
              </a:ext>
            </a:extLst>
          </p:cNvPr>
          <p:cNvSpPr txBox="1">
            <a:spLocks/>
          </p:cNvSpPr>
          <p:nvPr userDrawn="1"/>
        </p:nvSpPr>
        <p:spPr>
          <a:xfrm>
            <a:off x="4734651" y="6492875"/>
            <a:ext cx="2743200" cy="365125"/>
          </a:xfrm>
          <a:prstGeom prst="rect">
            <a:avLst/>
          </a:prstGeom>
        </p:spPr>
        <p:txBody>
          <a:bodyPr vert="horz" lIns="91440" tIns="45720" rIns="91440" bIns="45720" rtlCol="0" anchor="ctr"/>
          <a:lstStyle>
            <a:defPPr>
              <a:defRPr lang="fr-FR"/>
            </a:defPPr>
            <a:lvl1pPr marL="0" algn="ctr" defTabSz="914400" rtl="0" eaLnBrk="1" latinLnBrk="0" hangingPunct="1">
              <a:defRPr sz="1200" kern="1200">
                <a:solidFill>
                  <a:schemeClr val="bg1"/>
                </a:solidFill>
                <a:latin typeface="+mj-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fld id="{F417D9D4-C72A-4664-AADD-539EE03F4425}" type="slidenum">
              <a:rPr lang="fr-FR" smtClean="0"/>
              <a:pPr/>
              <a:t>‹N°›</a:t>
            </a:fld>
            <a:endParaRPr lang="fr-FR"/>
          </a:p>
        </p:txBody>
      </p:sp>
    </p:spTree>
    <p:extLst>
      <p:ext uri="{BB962C8B-B14F-4D97-AF65-F5344CB8AC3E}">
        <p14:creationId xmlns:p14="http://schemas.microsoft.com/office/powerpoint/2010/main" val="2729303644"/>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preserve="1" userDrawn="1">
  <p:cSld name="1 illustration &amp; titre">
    <p:spTree>
      <p:nvGrpSpPr>
        <p:cNvPr id="1" name=""/>
        <p:cNvGrpSpPr/>
        <p:nvPr/>
      </p:nvGrpSpPr>
      <p:grpSpPr>
        <a:xfrm>
          <a:off x="0" y="0"/>
          <a:ext cx="0" cy="0"/>
          <a:chOff x="0" y="0"/>
          <a:chExt cx="0" cy="0"/>
        </a:xfrm>
      </p:grpSpPr>
      <p:sp>
        <p:nvSpPr>
          <p:cNvPr id="11" name="Espace réservé du texte 2">
            <a:extLst>
              <a:ext uri="{FF2B5EF4-FFF2-40B4-BE49-F238E27FC236}">
                <a16:creationId xmlns:a16="http://schemas.microsoft.com/office/drawing/2014/main" id="{6F8FACC2-7D91-4314-A43A-DC7E801D00E4}"/>
              </a:ext>
            </a:extLst>
          </p:cNvPr>
          <p:cNvSpPr>
            <a:spLocks noGrp="1"/>
          </p:cNvSpPr>
          <p:nvPr>
            <p:ph type="body" idx="13" hasCustomPrompt="1"/>
          </p:nvPr>
        </p:nvSpPr>
        <p:spPr>
          <a:xfrm>
            <a:off x="8232775" y="379710"/>
            <a:ext cx="2749550" cy="396578"/>
          </a:xfrm>
        </p:spPr>
        <p:txBody>
          <a:bodyPr/>
          <a:lstStyle>
            <a:lvl1pPr marL="0" indent="0" algn="r">
              <a:buFont typeface="Arial" panose="020B0604020202020204" pitchFamily="34" charset="0"/>
              <a:buNone/>
              <a:defRPr sz="1400" i="1">
                <a:solidFill>
                  <a:schemeClr val="bg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fr-FR"/>
              <a:t>Modifier le titre de section</a:t>
            </a:r>
          </a:p>
          <a:p>
            <a:pPr lvl="0"/>
            <a:endParaRPr lang="fr-FR"/>
          </a:p>
          <a:p>
            <a:pPr lvl="0"/>
            <a:endParaRPr lang="fr-FR"/>
          </a:p>
        </p:txBody>
      </p:sp>
      <p:sp>
        <p:nvSpPr>
          <p:cNvPr id="8" name="Espace réservé du contenu 2">
            <a:extLst>
              <a:ext uri="{FF2B5EF4-FFF2-40B4-BE49-F238E27FC236}">
                <a16:creationId xmlns:a16="http://schemas.microsoft.com/office/drawing/2014/main" id="{EAA3FCA5-4350-4D1A-9AA4-F49AE7DF7D02}"/>
              </a:ext>
            </a:extLst>
          </p:cNvPr>
          <p:cNvSpPr>
            <a:spLocks noGrp="1"/>
          </p:cNvSpPr>
          <p:nvPr>
            <p:ph sz="quarter" idx="14"/>
          </p:nvPr>
        </p:nvSpPr>
        <p:spPr>
          <a:xfrm>
            <a:off x="838200" y="2156604"/>
            <a:ext cx="10144125" cy="3888000"/>
          </a:xfrm>
          <a:ln w="28575">
            <a:solidFill>
              <a:schemeClr val="tx1"/>
            </a:solidFill>
          </a:ln>
        </p:spPr>
        <p:txBody>
          <a:bodyPr/>
          <a:lstStyle>
            <a:lvl1pPr marL="0" indent="0">
              <a:buNone/>
              <a:defRPr/>
            </a:lvl1pPr>
          </a:lstStyle>
          <a:p>
            <a:pPr lvl="0"/>
            <a:endParaRPr lang="fr-FR"/>
          </a:p>
        </p:txBody>
      </p:sp>
      <p:pic>
        <p:nvPicPr>
          <p:cNvPr id="13" name="Image 12">
            <a:extLst>
              <a:ext uri="{FF2B5EF4-FFF2-40B4-BE49-F238E27FC236}">
                <a16:creationId xmlns:a16="http://schemas.microsoft.com/office/drawing/2014/main" id="{29B031D4-D4FA-4091-BDDE-420391D1A03B}"/>
              </a:ext>
            </a:extLst>
          </p:cNvPr>
          <p:cNvPicPr>
            <a:picLocks noChangeAspect="1"/>
          </p:cNvPicPr>
          <p:nvPr userDrawn="1"/>
        </p:nvPicPr>
        <p:blipFill>
          <a:blip r:embed="rId2" cstate="screen">
            <a:extLst>
              <a:ext uri="{28A0092B-C50C-407E-A947-70E740481C1C}">
                <a14:useLocalDpi xmlns:a14="http://schemas.microsoft.com/office/drawing/2010/main"/>
              </a:ext>
            </a:extLst>
          </a:blip>
          <a:stretch>
            <a:fillRect/>
          </a:stretch>
        </p:blipFill>
        <p:spPr>
          <a:xfrm>
            <a:off x="192088" y="188913"/>
            <a:ext cx="772317" cy="457723"/>
          </a:xfrm>
          <a:prstGeom prst="rect">
            <a:avLst/>
          </a:prstGeom>
        </p:spPr>
      </p:pic>
      <p:sp>
        <p:nvSpPr>
          <p:cNvPr id="14" name="Espace réservé du numéro de diapositive 5">
            <a:extLst>
              <a:ext uri="{FF2B5EF4-FFF2-40B4-BE49-F238E27FC236}">
                <a16:creationId xmlns:a16="http://schemas.microsoft.com/office/drawing/2014/main" id="{A104F0E8-06B0-4860-A3A9-2B79E5E6D9A7}"/>
              </a:ext>
            </a:extLst>
          </p:cNvPr>
          <p:cNvSpPr txBox="1">
            <a:spLocks/>
          </p:cNvSpPr>
          <p:nvPr userDrawn="1"/>
        </p:nvSpPr>
        <p:spPr>
          <a:xfrm>
            <a:off x="4734651" y="6492875"/>
            <a:ext cx="2743200" cy="365125"/>
          </a:xfrm>
          <a:prstGeom prst="rect">
            <a:avLst/>
          </a:prstGeom>
        </p:spPr>
        <p:txBody>
          <a:bodyPr vert="horz" lIns="91440" tIns="45720" rIns="91440" bIns="45720" rtlCol="0" anchor="ctr"/>
          <a:lstStyle>
            <a:defPPr>
              <a:defRPr lang="fr-FR"/>
            </a:defPPr>
            <a:lvl1pPr marL="0" algn="ctr" defTabSz="914400" rtl="0" eaLnBrk="1" latinLnBrk="0" hangingPunct="1">
              <a:defRPr sz="1200" kern="1200">
                <a:solidFill>
                  <a:schemeClr val="bg1"/>
                </a:solidFill>
                <a:latin typeface="+mj-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fld id="{F417D9D4-C72A-4664-AADD-539EE03F4425}" type="slidenum">
              <a:rPr lang="fr-FR" smtClean="0"/>
              <a:pPr/>
              <a:t>‹N°›</a:t>
            </a:fld>
            <a:endParaRPr lang="fr-FR"/>
          </a:p>
        </p:txBody>
      </p:sp>
      <p:sp>
        <p:nvSpPr>
          <p:cNvPr id="15" name="Titre 1">
            <a:extLst>
              <a:ext uri="{FF2B5EF4-FFF2-40B4-BE49-F238E27FC236}">
                <a16:creationId xmlns:a16="http://schemas.microsoft.com/office/drawing/2014/main" id="{420C0324-D979-4CF9-9086-08BF846965AC}"/>
              </a:ext>
            </a:extLst>
          </p:cNvPr>
          <p:cNvSpPr>
            <a:spLocks noGrp="1"/>
          </p:cNvSpPr>
          <p:nvPr>
            <p:ph type="title" hasCustomPrompt="1"/>
          </p:nvPr>
        </p:nvSpPr>
        <p:spPr>
          <a:xfrm>
            <a:off x="804862" y="868767"/>
            <a:ext cx="10150475" cy="762000"/>
          </a:xfrm>
        </p:spPr>
        <p:txBody>
          <a:bodyPr anchor="b">
            <a:normAutofit/>
          </a:bodyPr>
          <a:lstStyle>
            <a:lvl1pPr algn="l">
              <a:defRPr sz="4000"/>
            </a:lvl1pPr>
          </a:lstStyle>
          <a:p>
            <a:r>
              <a:rPr lang="fr-FR"/>
              <a:t>Modifiez le titre</a:t>
            </a:r>
          </a:p>
        </p:txBody>
      </p:sp>
      <p:cxnSp>
        <p:nvCxnSpPr>
          <p:cNvPr id="16" name="Connecteur droit 15">
            <a:extLst>
              <a:ext uri="{FF2B5EF4-FFF2-40B4-BE49-F238E27FC236}">
                <a16:creationId xmlns:a16="http://schemas.microsoft.com/office/drawing/2014/main" id="{C5D705B5-E7ED-421A-AD4B-592B07478CD5}"/>
              </a:ext>
            </a:extLst>
          </p:cNvPr>
          <p:cNvCxnSpPr>
            <a:cxnSpLocks/>
          </p:cNvCxnSpPr>
          <p:nvPr userDrawn="1"/>
        </p:nvCxnSpPr>
        <p:spPr>
          <a:xfrm>
            <a:off x="911225" y="1643696"/>
            <a:ext cx="720000" cy="0"/>
          </a:xfrm>
          <a:prstGeom prst="line">
            <a:avLst/>
          </a:prstGeom>
          <a:ln w="50800">
            <a:solidFill>
              <a:schemeClr val="bg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847173965"/>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preserve="1" userDrawn="1">
  <p:cSld name="1 illustration">
    <p:spTree>
      <p:nvGrpSpPr>
        <p:cNvPr id="1" name=""/>
        <p:cNvGrpSpPr/>
        <p:nvPr/>
      </p:nvGrpSpPr>
      <p:grpSpPr>
        <a:xfrm>
          <a:off x="0" y="0"/>
          <a:ext cx="0" cy="0"/>
          <a:chOff x="0" y="0"/>
          <a:chExt cx="0" cy="0"/>
        </a:xfrm>
      </p:grpSpPr>
      <p:sp>
        <p:nvSpPr>
          <p:cNvPr id="11" name="Espace réservé du texte 2">
            <a:extLst>
              <a:ext uri="{FF2B5EF4-FFF2-40B4-BE49-F238E27FC236}">
                <a16:creationId xmlns:a16="http://schemas.microsoft.com/office/drawing/2014/main" id="{6F8FACC2-7D91-4314-A43A-DC7E801D00E4}"/>
              </a:ext>
            </a:extLst>
          </p:cNvPr>
          <p:cNvSpPr>
            <a:spLocks noGrp="1"/>
          </p:cNvSpPr>
          <p:nvPr>
            <p:ph type="body" idx="13" hasCustomPrompt="1"/>
          </p:nvPr>
        </p:nvSpPr>
        <p:spPr>
          <a:xfrm>
            <a:off x="8232775" y="379710"/>
            <a:ext cx="2749550" cy="396578"/>
          </a:xfrm>
        </p:spPr>
        <p:txBody>
          <a:bodyPr/>
          <a:lstStyle>
            <a:lvl1pPr marL="0" indent="0" algn="r">
              <a:buFont typeface="Arial" panose="020B0604020202020204" pitchFamily="34" charset="0"/>
              <a:buNone/>
              <a:defRPr sz="1400" i="1">
                <a:solidFill>
                  <a:schemeClr val="bg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fr-FR"/>
              <a:t>Modifier le titre de section</a:t>
            </a:r>
          </a:p>
          <a:p>
            <a:pPr lvl="0"/>
            <a:endParaRPr lang="fr-FR"/>
          </a:p>
          <a:p>
            <a:pPr lvl="0"/>
            <a:endParaRPr lang="fr-FR"/>
          </a:p>
        </p:txBody>
      </p:sp>
      <p:sp>
        <p:nvSpPr>
          <p:cNvPr id="8" name="Espace réservé du contenu 2">
            <a:extLst>
              <a:ext uri="{FF2B5EF4-FFF2-40B4-BE49-F238E27FC236}">
                <a16:creationId xmlns:a16="http://schemas.microsoft.com/office/drawing/2014/main" id="{EAA3FCA5-4350-4D1A-9AA4-F49AE7DF7D02}"/>
              </a:ext>
            </a:extLst>
          </p:cNvPr>
          <p:cNvSpPr>
            <a:spLocks noGrp="1"/>
          </p:cNvSpPr>
          <p:nvPr>
            <p:ph sz="quarter" idx="14"/>
          </p:nvPr>
        </p:nvSpPr>
        <p:spPr>
          <a:xfrm>
            <a:off x="838200" y="1257300"/>
            <a:ext cx="10144125" cy="4786147"/>
          </a:xfrm>
          <a:ln w="28575">
            <a:solidFill>
              <a:schemeClr val="tx1"/>
            </a:solidFill>
          </a:ln>
        </p:spPr>
        <p:txBody>
          <a:bodyPr/>
          <a:lstStyle>
            <a:lvl1pPr marL="0" indent="0">
              <a:buNone/>
              <a:defRPr/>
            </a:lvl1pPr>
          </a:lstStyle>
          <a:p>
            <a:pPr lvl="0"/>
            <a:endParaRPr lang="fr-FR"/>
          </a:p>
        </p:txBody>
      </p:sp>
      <p:pic>
        <p:nvPicPr>
          <p:cNvPr id="6" name="Image 5">
            <a:extLst>
              <a:ext uri="{FF2B5EF4-FFF2-40B4-BE49-F238E27FC236}">
                <a16:creationId xmlns:a16="http://schemas.microsoft.com/office/drawing/2014/main" id="{E05DE31A-5BF1-4403-B2F7-D3DE1CE4071B}"/>
              </a:ext>
            </a:extLst>
          </p:cNvPr>
          <p:cNvPicPr>
            <a:picLocks noChangeAspect="1"/>
          </p:cNvPicPr>
          <p:nvPr userDrawn="1"/>
        </p:nvPicPr>
        <p:blipFill>
          <a:blip r:embed="rId2" cstate="screen">
            <a:extLst>
              <a:ext uri="{28A0092B-C50C-407E-A947-70E740481C1C}">
                <a14:useLocalDpi xmlns:a14="http://schemas.microsoft.com/office/drawing/2010/main"/>
              </a:ext>
            </a:extLst>
          </a:blip>
          <a:stretch>
            <a:fillRect/>
          </a:stretch>
        </p:blipFill>
        <p:spPr>
          <a:xfrm>
            <a:off x="192088" y="188913"/>
            <a:ext cx="772317" cy="457723"/>
          </a:xfrm>
          <a:prstGeom prst="rect">
            <a:avLst/>
          </a:prstGeom>
        </p:spPr>
      </p:pic>
      <p:sp>
        <p:nvSpPr>
          <p:cNvPr id="9" name="Espace réservé du numéro de diapositive 5">
            <a:extLst>
              <a:ext uri="{FF2B5EF4-FFF2-40B4-BE49-F238E27FC236}">
                <a16:creationId xmlns:a16="http://schemas.microsoft.com/office/drawing/2014/main" id="{558FB321-54DA-43E2-9A84-CEA07EA80A59}"/>
              </a:ext>
            </a:extLst>
          </p:cNvPr>
          <p:cNvSpPr txBox="1">
            <a:spLocks/>
          </p:cNvSpPr>
          <p:nvPr userDrawn="1"/>
        </p:nvSpPr>
        <p:spPr>
          <a:xfrm>
            <a:off x="4734651" y="6492875"/>
            <a:ext cx="2743200" cy="365125"/>
          </a:xfrm>
          <a:prstGeom prst="rect">
            <a:avLst/>
          </a:prstGeom>
        </p:spPr>
        <p:txBody>
          <a:bodyPr vert="horz" lIns="91440" tIns="45720" rIns="91440" bIns="45720" rtlCol="0" anchor="ctr"/>
          <a:lstStyle>
            <a:defPPr>
              <a:defRPr lang="fr-FR"/>
            </a:defPPr>
            <a:lvl1pPr marL="0" algn="ctr" defTabSz="914400" rtl="0" eaLnBrk="1" latinLnBrk="0" hangingPunct="1">
              <a:defRPr sz="1200" kern="1200">
                <a:solidFill>
                  <a:schemeClr val="bg1"/>
                </a:solidFill>
                <a:latin typeface="+mj-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fld id="{F417D9D4-C72A-4664-AADD-539EE03F4425}" type="slidenum">
              <a:rPr lang="fr-FR" smtClean="0"/>
              <a:pPr/>
              <a:t>‹N°›</a:t>
            </a:fld>
            <a:endParaRPr lang="fr-FR"/>
          </a:p>
        </p:txBody>
      </p:sp>
    </p:spTree>
    <p:extLst>
      <p:ext uri="{BB962C8B-B14F-4D97-AF65-F5344CB8AC3E}">
        <p14:creationId xmlns:p14="http://schemas.microsoft.com/office/powerpoint/2010/main" val="701122350"/>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preserve="1" userDrawn="1">
  <p:cSld name="2 textes + 2 illustrations &amp; titre">
    <p:spTree>
      <p:nvGrpSpPr>
        <p:cNvPr id="1" name=""/>
        <p:cNvGrpSpPr/>
        <p:nvPr/>
      </p:nvGrpSpPr>
      <p:grpSpPr>
        <a:xfrm>
          <a:off x="0" y="0"/>
          <a:ext cx="0" cy="0"/>
          <a:chOff x="0" y="0"/>
          <a:chExt cx="0" cy="0"/>
        </a:xfrm>
      </p:grpSpPr>
      <p:sp>
        <p:nvSpPr>
          <p:cNvPr id="7" name="Espace réservé du texte 8">
            <a:extLst>
              <a:ext uri="{FF2B5EF4-FFF2-40B4-BE49-F238E27FC236}">
                <a16:creationId xmlns:a16="http://schemas.microsoft.com/office/drawing/2014/main" id="{F309AC12-F3D3-49EA-8665-FD588FDFEE2F}"/>
              </a:ext>
            </a:extLst>
          </p:cNvPr>
          <p:cNvSpPr>
            <a:spLocks noGrp="1"/>
          </p:cNvSpPr>
          <p:nvPr>
            <p:ph type="body" sz="quarter" idx="14"/>
          </p:nvPr>
        </p:nvSpPr>
        <p:spPr>
          <a:xfrm>
            <a:off x="911225" y="2168793"/>
            <a:ext cx="4243387" cy="1961791"/>
          </a:xfrm>
        </p:spPr>
        <p:txBody>
          <a:bodyPr/>
          <a:lstStyle>
            <a:lvl1pPr marL="0" indent="0">
              <a:buNone/>
              <a:defRPr/>
            </a:lvl1pPr>
          </a:lstStyle>
          <a:p>
            <a:pPr lvl="0"/>
            <a:r>
              <a:rPr lang="fr-FR"/>
              <a:t>Modifier les styles du texte du masque</a:t>
            </a:r>
          </a:p>
          <a:p>
            <a:pPr lvl="1"/>
            <a:r>
              <a:rPr lang="fr-FR"/>
              <a:t>Deuxième niveau</a:t>
            </a:r>
          </a:p>
          <a:p>
            <a:pPr lvl="2"/>
            <a:r>
              <a:rPr lang="fr-FR"/>
              <a:t>Troisième niveau</a:t>
            </a:r>
          </a:p>
        </p:txBody>
      </p:sp>
      <p:sp>
        <p:nvSpPr>
          <p:cNvPr id="8" name="Espace réservé du texte 8">
            <a:extLst>
              <a:ext uri="{FF2B5EF4-FFF2-40B4-BE49-F238E27FC236}">
                <a16:creationId xmlns:a16="http://schemas.microsoft.com/office/drawing/2014/main" id="{9BEAD08E-8F22-45E2-95F1-91D0668E85FB}"/>
              </a:ext>
            </a:extLst>
          </p:cNvPr>
          <p:cNvSpPr>
            <a:spLocks noGrp="1"/>
          </p:cNvSpPr>
          <p:nvPr>
            <p:ph type="body" sz="quarter" idx="15"/>
          </p:nvPr>
        </p:nvSpPr>
        <p:spPr>
          <a:xfrm>
            <a:off x="5885760" y="2168793"/>
            <a:ext cx="4243387" cy="1961821"/>
          </a:xfrm>
        </p:spPr>
        <p:txBody>
          <a:bodyPr/>
          <a:lstStyle>
            <a:lvl1pPr marL="0" indent="0">
              <a:buNone/>
              <a:defRPr/>
            </a:lvl1pPr>
          </a:lstStyle>
          <a:p>
            <a:pPr lvl="0"/>
            <a:r>
              <a:rPr lang="fr-FR"/>
              <a:t>Modifier les styles du texte du masque</a:t>
            </a:r>
          </a:p>
          <a:p>
            <a:pPr lvl="1"/>
            <a:r>
              <a:rPr lang="fr-FR"/>
              <a:t>Deuxième niveau</a:t>
            </a:r>
          </a:p>
          <a:p>
            <a:pPr lvl="2"/>
            <a:r>
              <a:rPr lang="fr-FR"/>
              <a:t>Troisième niveau</a:t>
            </a:r>
          </a:p>
        </p:txBody>
      </p:sp>
      <p:sp>
        <p:nvSpPr>
          <p:cNvPr id="11" name="Espace réservé du texte 2">
            <a:extLst>
              <a:ext uri="{FF2B5EF4-FFF2-40B4-BE49-F238E27FC236}">
                <a16:creationId xmlns:a16="http://schemas.microsoft.com/office/drawing/2014/main" id="{93B7423F-E2D5-4F83-8551-5AC5E02A1D2E}"/>
              </a:ext>
            </a:extLst>
          </p:cNvPr>
          <p:cNvSpPr>
            <a:spLocks noGrp="1"/>
          </p:cNvSpPr>
          <p:nvPr>
            <p:ph type="body" idx="13" hasCustomPrompt="1"/>
          </p:nvPr>
        </p:nvSpPr>
        <p:spPr>
          <a:xfrm>
            <a:off x="8232775" y="389235"/>
            <a:ext cx="2749550" cy="396578"/>
          </a:xfrm>
        </p:spPr>
        <p:txBody>
          <a:bodyPr/>
          <a:lstStyle>
            <a:lvl1pPr marL="0" indent="0" algn="r">
              <a:buFont typeface="Arial" panose="020B0604020202020204" pitchFamily="34" charset="0"/>
              <a:buNone/>
              <a:defRPr sz="1400" i="1">
                <a:solidFill>
                  <a:schemeClr val="bg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fr-FR"/>
              <a:t>Modifier le titre de section</a:t>
            </a:r>
          </a:p>
          <a:p>
            <a:pPr lvl="0"/>
            <a:endParaRPr lang="fr-FR"/>
          </a:p>
          <a:p>
            <a:pPr lvl="0"/>
            <a:endParaRPr lang="fr-FR"/>
          </a:p>
        </p:txBody>
      </p:sp>
      <p:sp>
        <p:nvSpPr>
          <p:cNvPr id="13" name="Espace réservé du contenu 3">
            <a:extLst>
              <a:ext uri="{FF2B5EF4-FFF2-40B4-BE49-F238E27FC236}">
                <a16:creationId xmlns:a16="http://schemas.microsoft.com/office/drawing/2014/main" id="{3099D1E6-E51D-4AFB-9EFE-8B6E2E2408E1}"/>
              </a:ext>
            </a:extLst>
          </p:cNvPr>
          <p:cNvSpPr>
            <a:spLocks noGrp="1"/>
          </p:cNvSpPr>
          <p:nvPr>
            <p:ph sz="quarter" idx="18"/>
          </p:nvPr>
        </p:nvSpPr>
        <p:spPr>
          <a:xfrm>
            <a:off x="911225" y="4364038"/>
            <a:ext cx="4243388" cy="1811337"/>
          </a:xfrm>
          <a:ln w="28575">
            <a:solidFill>
              <a:schemeClr val="bg1"/>
            </a:solidFill>
          </a:ln>
        </p:spPr>
        <p:txBody>
          <a:bodyPr/>
          <a:lstStyle>
            <a:lvl1pPr marL="0" indent="0">
              <a:buNone/>
              <a:defRPr/>
            </a:lvl1pPr>
          </a:lstStyle>
          <a:p>
            <a:pPr lvl="0"/>
            <a:endParaRPr lang="fr-FR"/>
          </a:p>
        </p:txBody>
      </p:sp>
      <p:sp>
        <p:nvSpPr>
          <p:cNvPr id="14" name="Espace réservé du contenu 3">
            <a:extLst>
              <a:ext uri="{FF2B5EF4-FFF2-40B4-BE49-F238E27FC236}">
                <a16:creationId xmlns:a16="http://schemas.microsoft.com/office/drawing/2014/main" id="{45FD7381-E398-450A-B919-5740BCE29DF1}"/>
              </a:ext>
            </a:extLst>
          </p:cNvPr>
          <p:cNvSpPr>
            <a:spLocks noGrp="1"/>
          </p:cNvSpPr>
          <p:nvPr>
            <p:ph sz="quarter" idx="19"/>
          </p:nvPr>
        </p:nvSpPr>
        <p:spPr>
          <a:xfrm>
            <a:off x="5885760" y="4364038"/>
            <a:ext cx="4243388" cy="1811337"/>
          </a:xfrm>
          <a:ln w="28575">
            <a:solidFill>
              <a:schemeClr val="bg1"/>
            </a:solidFill>
          </a:ln>
        </p:spPr>
        <p:txBody>
          <a:bodyPr/>
          <a:lstStyle>
            <a:lvl1pPr marL="0" indent="0">
              <a:buNone/>
              <a:defRPr/>
            </a:lvl1pPr>
          </a:lstStyle>
          <a:p>
            <a:pPr lvl="0"/>
            <a:endParaRPr lang="fr-FR"/>
          </a:p>
        </p:txBody>
      </p:sp>
      <p:pic>
        <p:nvPicPr>
          <p:cNvPr id="17" name="Image 16">
            <a:extLst>
              <a:ext uri="{FF2B5EF4-FFF2-40B4-BE49-F238E27FC236}">
                <a16:creationId xmlns:a16="http://schemas.microsoft.com/office/drawing/2014/main" id="{C24C255F-092D-4F61-9C47-DFE1F29A33B8}"/>
              </a:ext>
            </a:extLst>
          </p:cNvPr>
          <p:cNvPicPr>
            <a:picLocks noChangeAspect="1"/>
          </p:cNvPicPr>
          <p:nvPr userDrawn="1"/>
        </p:nvPicPr>
        <p:blipFill>
          <a:blip r:embed="rId2" cstate="screen">
            <a:extLst>
              <a:ext uri="{28A0092B-C50C-407E-A947-70E740481C1C}">
                <a14:useLocalDpi xmlns:a14="http://schemas.microsoft.com/office/drawing/2010/main"/>
              </a:ext>
            </a:extLst>
          </a:blip>
          <a:stretch>
            <a:fillRect/>
          </a:stretch>
        </p:blipFill>
        <p:spPr>
          <a:xfrm>
            <a:off x="192088" y="188913"/>
            <a:ext cx="772317" cy="457723"/>
          </a:xfrm>
          <a:prstGeom prst="rect">
            <a:avLst/>
          </a:prstGeom>
        </p:spPr>
      </p:pic>
      <p:sp>
        <p:nvSpPr>
          <p:cNvPr id="16" name="Espace réservé du numéro de diapositive 5">
            <a:extLst>
              <a:ext uri="{FF2B5EF4-FFF2-40B4-BE49-F238E27FC236}">
                <a16:creationId xmlns:a16="http://schemas.microsoft.com/office/drawing/2014/main" id="{5DEC892F-19FD-41A4-A4AE-16AAC2DE3D32}"/>
              </a:ext>
            </a:extLst>
          </p:cNvPr>
          <p:cNvSpPr txBox="1">
            <a:spLocks/>
          </p:cNvSpPr>
          <p:nvPr userDrawn="1"/>
        </p:nvSpPr>
        <p:spPr>
          <a:xfrm>
            <a:off x="4734651" y="6492875"/>
            <a:ext cx="2743200" cy="365125"/>
          </a:xfrm>
          <a:prstGeom prst="rect">
            <a:avLst/>
          </a:prstGeom>
        </p:spPr>
        <p:txBody>
          <a:bodyPr vert="horz" lIns="91440" tIns="45720" rIns="91440" bIns="45720" rtlCol="0" anchor="ctr"/>
          <a:lstStyle>
            <a:defPPr>
              <a:defRPr lang="fr-FR"/>
            </a:defPPr>
            <a:lvl1pPr marL="0" algn="ctr" defTabSz="914400" rtl="0" eaLnBrk="1" latinLnBrk="0" hangingPunct="1">
              <a:defRPr sz="1200" kern="1200">
                <a:solidFill>
                  <a:schemeClr val="bg1"/>
                </a:solidFill>
                <a:latin typeface="+mj-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fld id="{F417D9D4-C72A-4664-AADD-539EE03F4425}" type="slidenum">
              <a:rPr lang="fr-FR" smtClean="0"/>
              <a:pPr/>
              <a:t>‹N°›</a:t>
            </a:fld>
            <a:endParaRPr lang="fr-FR"/>
          </a:p>
        </p:txBody>
      </p:sp>
      <p:sp>
        <p:nvSpPr>
          <p:cNvPr id="18" name="Titre 1">
            <a:extLst>
              <a:ext uri="{FF2B5EF4-FFF2-40B4-BE49-F238E27FC236}">
                <a16:creationId xmlns:a16="http://schemas.microsoft.com/office/drawing/2014/main" id="{025760D7-EBC7-470E-8709-DA8D6C3903A8}"/>
              </a:ext>
            </a:extLst>
          </p:cNvPr>
          <p:cNvSpPr>
            <a:spLocks noGrp="1"/>
          </p:cNvSpPr>
          <p:nvPr>
            <p:ph type="title" hasCustomPrompt="1"/>
          </p:nvPr>
        </p:nvSpPr>
        <p:spPr>
          <a:xfrm>
            <a:off x="804862" y="868767"/>
            <a:ext cx="10150475" cy="762000"/>
          </a:xfrm>
        </p:spPr>
        <p:txBody>
          <a:bodyPr anchor="b">
            <a:normAutofit/>
          </a:bodyPr>
          <a:lstStyle>
            <a:lvl1pPr algn="l">
              <a:defRPr sz="4000"/>
            </a:lvl1pPr>
          </a:lstStyle>
          <a:p>
            <a:r>
              <a:rPr lang="fr-FR"/>
              <a:t>Modifiez le titre</a:t>
            </a:r>
          </a:p>
        </p:txBody>
      </p:sp>
      <p:cxnSp>
        <p:nvCxnSpPr>
          <p:cNvPr id="19" name="Connecteur droit 18">
            <a:extLst>
              <a:ext uri="{FF2B5EF4-FFF2-40B4-BE49-F238E27FC236}">
                <a16:creationId xmlns:a16="http://schemas.microsoft.com/office/drawing/2014/main" id="{BB81B0B6-A5A2-4273-9CE7-0ED74408B98A}"/>
              </a:ext>
            </a:extLst>
          </p:cNvPr>
          <p:cNvCxnSpPr>
            <a:cxnSpLocks/>
          </p:cNvCxnSpPr>
          <p:nvPr userDrawn="1"/>
        </p:nvCxnSpPr>
        <p:spPr>
          <a:xfrm>
            <a:off x="911225" y="1643696"/>
            <a:ext cx="720000" cy="0"/>
          </a:xfrm>
          <a:prstGeom prst="line">
            <a:avLst/>
          </a:prstGeom>
          <a:ln w="50800">
            <a:solidFill>
              <a:schemeClr val="bg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883938399"/>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preserve="1" userDrawn="1">
  <p:cSld name="2 textes + 2 illustrations">
    <p:spTree>
      <p:nvGrpSpPr>
        <p:cNvPr id="1" name=""/>
        <p:cNvGrpSpPr/>
        <p:nvPr/>
      </p:nvGrpSpPr>
      <p:grpSpPr>
        <a:xfrm>
          <a:off x="0" y="0"/>
          <a:ext cx="0" cy="0"/>
          <a:chOff x="0" y="0"/>
          <a:chExt cx="0" cy="0"/>
        </a:xfrm>
      </p:grpSpPr>
      <p:sp>
        <p:nvSpPr>
          <p:cNvPr id="7" name="Espace réservé du texte 8">
            <a:extLst>
              <a:ext uri="{FF2B5EF4-FFF2-40B4-BE49-F238E27FC236}">
                <a16:creationId xmlns:a16="http://schemas.microsoft.com/office/drawing/2014/main" id="{F309AC12-F3D3-49EA-8665-FD588FDFEE2F}"/>
              </a:ext>
            </a:extLst>
          </p:cNvPr>
          <p:cNvSpPr>
            <a:spLocks noGrp="1"/>
          </p:cNvSpPr>
          <p:nvPr>
            <p:ph type="body" sz="quarter" idx="14"/>
          </p:nvPr>
        </p:nvSpPr>
        <p:spPr>
          <a:xfrm>
            <a:off x="974725" y="1562818"/>
            <a:ext cx="4243387" cy="1961791"/>
          </a:xfrm>
        </p:spPr>
        <p:txBody>
          <a:bodyPr/>
          <a:lstStyle>
            <a:lvl1pPr marL="0" indent="0">
              <a:buNone/>
              <a:defRPr/>
            </a:lvl1pPr>
          </a:lstStyle>
          <a:p>
            <a:pPr lvl="0"/>
            <a:r>
              <a:rPr lang="fr-FR"/>
              <a:t>Modifier les styles du texte du masque</a:t>
            </a:r>
          </a:p>
          <a:p>
            <a:pPr lvl="1"/>
            <a:r>
              <a:rPr lang="fr-FR"/>
              <a:t>Deuxième niveau</a:t>
            </a:r>
          </a:p>
          <a:p>
            <a:pPr lvl="2"/>
            <a:r>
              <a:rPr lang="fr-FR"/>
              <a:t>Troisième niveau</a:t>
            </a:r>
          </a:p>
        </p:txBody>
      </p:sp>
      <p:sp>
        <p:nvSpPr>
          <p:cNvPr id="8" name="Espace réservé du texte 8">
            <a:extLst>
              <a:ext uri="{FF2B5EF4-FFF2-40B4-BE49-F238E27FC236}">
                <a16:creationId xmlns:a16="http://schemas.microsoft.com/office/drawing/2014/main" id="{9BEAD08E-8F22-45E2-95F1-91D0668E85FB}"/>
              </a:ext>
            </a:extLst>
          </p:cNvPr>
          <p:cNvSpPr>
            <a:spLocks noGrp="1"/>
          </p:cNvSpPr>
          <p:nvPr>
            <p:ph type="body" sz="quarter" idx="15"/>
          </p:nvPr>
        </p:nvSpPr>
        <p:spPr>
          <a:xfrm>
            <a:off x="5949260" y="1562818"/>
            <a:ext cx="4243387" cy="1961821"/>
          </a:xfrm>
        </p:spPr>
        <p:txBody>
          <a:bodyPr/>
          <a:lstStyle>
            <a:lvl1pPr marL="0" indent="0">
              <a:buNone/>
              <a:defRPr/>
            </a:lvl1pPr>
          </a:lstStyle>
          <a:p>
            <a:pPr lvl="0"/>
            <a:r>
              <a:rPr lang="fr-FR"/>
              <a:t>Modifier les styles du texte du masque</a:t>
            </a:r>
          </a:p>
          <a:p>
            <a:pPr lvl="1"/>
            <a:r>
              <a:rPr lang="fr-FR"/>
              <a:t>Deuxième niveau</a:t>
            </a:r>
          </a:p>
          <a:p>
            <a:pPr lvl="2"/>
            <a:r>
              <a:rPr lang="fr-FR"/>
              <a:t>Troisième niveau</a:t>
            </a:r>
          </a:p>
        </p:txBody>
      </p:sp>
      <p:sp>
        <p:nvSpPr>
          <p:cNvPr id="11" name="Espace réservé du texte 2">
            <a:extLst>
              <a:ext uri="{FF2B5EF4-FFF2-40B4-BE49-F238E27FC236}">
                <a16:creationId xmlns:a16="http://schemas.microsoft.com/office/drawing/2014/main" id="{93B7423F-E2D5-4F83-8551-5AC5E02A1D2E}"/>
              </a:ext>
            </a:extLst>
          </p:cNvPr>
          <p:cNvSpPr>
            <a:spLocks noGrp="1"/>
          </p:cNvSpPr>
          <p:nvPr>
            <p:ph type="body" idx="13" hasCustomPrompt="1"/>
          </p:nvPr>
        </p:nvSpPr>
        <p:spPr>
          <a:xfrm>
            <a:off x="8232775" y="389235"/>
            <a:ext cx="2749550" cy="396578"/>
          </a:xfrm>
        </p:spPr>
        <p:txBody>
          <a:bodyPr/>
          <a:lstStyle>
            <a:lvl1pPr marL="0" indent="0" algn="r">
              <a:buFont typeface="Arial" panose="020B0604020202020204" pitchFamily="34" charset="0"/>
              <a:buNone/>
              <a:defRPr sz="1400" i="1">
                <a:solidFill>
                  <a:schemeClr val="bg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fr-FR"/>
              <a:t>Modifier le titre de section</a:t>
            </a:r>
          </a:p>
          <a:p>
            <a:pPr lvl="0"/>
            <a:endParaRPr lang="fr-FR"/>
          </a:p>
          <a:p>
            <a:pPr lvl="0"/>
            <a:endParaRPr lang="fr-FR"/>
          </a:p>
        </p:txBody>
      </p:sp>
      <p:sp>
        <p:nvSpPr>
          <p:cNvPr id="13" name="Espace réservé du contenu 3">
            <a:extLst>
              <a:ext uri="{FF2B5EF4-FFF2-40B4-BE49-F238E27FC236}">
                <a16:creationId xmlns:a16="http://schemas.microsoft.com/office/drawing/2014/main" id="{3099D1E6-E51D-4AFB-9EFE-8B6E2E2408E1}"/>
              </a:ext>
            </a:extLst>
          </p:cNvPr>
          <p:cNvSpPr>
            <a:spLocks noGrp="1"/>
          </p:cNvSpPr>
          <p:nvPr>
            <p:ph sz="quarter" idx="18"/>
          </p:nvPr>
        </p:nvSpPr>
        <p:spPr>
          <a:xfrm>
            <a:off x="974725" y="3758063"/>
            <a:ext cx="4243388" cy="1811337"/>
          </a:xfrm>
          <a:ln w="28575">
            <a:solidFill>
              <a:schemeClr val="bg1"/>
            </a:solidFill>
          </a:ln>
        </p:spPr>
        <p:txBody>
          <a:bodyPr/>
          <a:lstStyle>
            <a:lvl1pPr marL="0" indent="0">
              <a:buNone/>
              <a:defRPr/>
            </a:lvl1pPr>
          </a:lstStyle>
          <a:p>
            <a:pPr lvl="0"/>
            <a:endParaRPr lang="fr-FR"/>
          </a:p>
        </p:txBody>
      </p:sp>
      <p:sp>
        <p:nvSpPr>
          <p:cNvPr id="14" name="Espace réservé du contenu 3">
            <a:extLst>
              <a:ext uri="{FF2B5EF4-FFF2-40B4-BE49-F238E27FC236}">
                <a16:creationId xmlns:a16="http://schemas.microsoft.com/office/drawing/2014/main" id="{45FD7381-E398-450A-B919-5740BCE29DF1}"/>
              </a:ext>
            </a:extLst>
          </p:cNvPr>
          <p:cNvSpPr>
            <a:spLocks noGrp="1"/>
          </p:cNvSpPr>
          <p:nvPr>
            <p:ph sz="quarter" idx="19"/>
          </p:nvPr>
        </p:nvSpPr>
        <p:spPr>
          <a:xfrm>
            <a:off x="5949260" y="3758063"/>
            <a:ext cx="4243388" cy="1811337"/>
          </a:xfrm>
          <a:ln w="28575">
            <a:solidFill>
              <a:schemeClr val="bg1"/>
            </a:solidFill>
          </a:ln>
        </p:spPr>
        <p:txBody>
          <a:bodyPr/>
          <a:lstStyle>
            <a:lvl1pPr marL="0" indent="0">
              <a:buNone/>
              <a:defRPr/>
            </a:lvl1pPr>
          </a:lstStyle>
          <a:p>
            <a:pPr lvl="0"/>
            <a:endParaRPr lang="fr-FR"/>
          </a:p>
        </p:txBody>
      </p:sp>
      <p:pic>
        <p:nvPicPr>
          <p:cNvPr id="10" name="Image 9">
            <a:extLst>
              <a:ext uri="{FF2B5EF4-FFF2-40B4-BE49-F238E27FC236}">
                <a16:creationId xmlns:a16="http://schemas.microsoft.com/office/drawing/2014/main" id="{2F89A1E6-E357-47CD-B507-7FD924A4A2ED}"/>
              </a:ext>
            </a:extLst>
          </p:cNvPr>
          <p:cNvPicPr>
            <a:picLocks noChangeAspect="1"/>
          </p:cNvPicPr>
          <p:nvPr userDrawn="1"/>
        </p:nvPicPr>
        <p:blipFill>
          <a:blip r:embed="rId2" cstate="screen">
            <a:extLst>
              <a:ext uri="{28A0092B-C50C-407E-A947-70E740481C1C}">
                <a14:useLocalDpi xmlns:a14="http://schemas.microsoft.com/office/drawing/2010/main"/>
              </a:ext>
            </a:extLst>
          </a:blip>
          <a:stretch>
            <a:fillRect/>
          </a:stretch>
        </p:blipFill>
        <p:spPr>
          <a:xfrm>
            <a:off x="192088" y="188913"/>
            <a:ext cx="772317" cy="457723"/>
          </a:xfrm>
          <a:prstGeom prst="rect">
            <a:avLst/>
          </a:prstGeom>
        </p:spPr>
      </p:pic>
      <p:sp>
        <p:nvSpPr>
          <p:cNvPr id="9" name="Espace réservé du numéro de diapositive 5">
            <a:extLst>
              <a:ext uri="{FF2B5EF4-FFF2-40B4-BE49-F238E27FC236}">
                <a16:creationId xmlns:a16="http://schemas.microsoft.com/office/drawing/2014/main" id="{4E4EFC57-7996-4D75-953B-5F4376956F23}"/>
              </a:ext>
            </a:extLst>
          </p:cNvPr>
          <p:cNvSpPr txBox="1">
            <a:spLocks/>
          </p:cNvSpPr>
          <p:nvPr userDrawn="1"/>
        </p:nvSpPr>
        <p:spPr>
          <a:xfrm>
            <a:off x="4734651" y="6492875"/>
            <a:ext cx="2743200" cy="365125"/>
          </a:xfrm>
          <a:prstGeom prst="rect">
            <a:avLst/>
          </a:prstGeom>
        </p:spPr>
        <p:txBody>
          <a:bodyPr vert="horz" lIns="91440" tIns="45720" rIns="91440" bIns="45720" rtlCol="0" anchor="ctr"/>
          <a:lstStyle>
            <a:defPPr>
              <a:defRPr lang="fr-FR"/>
            </a:defPPr>
            <a:lvl1pPr marL="0" algn="ctr" defTabSz="914400" rtl="0" eaLnBrk="1" latinLnBrk="0" hangingPunct="1">
              <a:defRPr sz="1200" kern="1200">
                <a:solidFill>
                  <a:schemeClr val="bg1"/>
                </a:solidFill>
                <a:latin typeface="+mj-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fld id="{F417D9D4-C72A-4664-AADD-539EE03F4425}" type="slidenum">
              <a:rPr lang="fr-FR" smtClean="0"/>
              <a:pPr/>
              <a:t>‹N°›</a:t>
            </a:fld>
            <a:endParaRPr lang="fr-FR"/>
          </a:p>
        </p:txBody>
      </p:sp>
    </p:spTree>
    <p:extLst>
      <p:ext uri="{BB962C8B-B14F-4D97-AF65-F5344CB8AC3E}">
        <p14:creationId xmlns:p14="http://schemas.microsoft.com/office/powerpoint/2010/main" val="4154407295"/>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preserve="1" userDrawn="1">
  <p:cSld name="2 illustrations + texte &amp; titre">
    <p:spTree>
      <p:nvGrpSpPr>
        <p:cNvPr id="1" name=""/>
        <p:cNvGrpSpPr/>
        <p:nvPr/>
      </p:nvGrpSpPr>
      <p:grpSpPr>
        <a:xfrm>
          <a:off x="0" y="0"/>
          <a:ext cx="0" cy="0"/>
          <a:chOff x="0" y="0"/>
          <a:chExt cx="0" cy="0"/>
        </a:xfrm>
      </p:grpSpPr>
      <p:sp>
        <p:nvSpPr>
          <p:cNvPr id="7" name="Espace réservé du texte 8">
            <a:extLst>
              <a:ext uri="{FF2B5EF4-FFF2-40B4-BE49-F238E27FC236}">
                <a16:creationId xmlns:a16="http://schemas.microsoft.com/office/drawing/2014/main" id="{F309AC12-F3D3-49EA-8665-FD588FDFEE2F}"/>
              </a:ext>
            </a:extLst>
          </p:cNvPr>
          <p:cNvSpPr>
            <a:spLocks noGrp="1"/>
          </p:cNvSpPr>
          <p:nvPr>
            <p:ph type="body" sz="quarter" idx="14"/>
          </p:nvPr>
        </p:nvSpPr>
        <p:spPr>
          <a:xfrm>
            <a:off x="838199" y="4431093"/>
            <a:ext cx="10144126" cy="1547454"/>
          </a:xfrm>
        </p:spPr>
        <p:txBody>
          <a:bodyPr/>
          <a:lstStyle>
            <a:lvl1pPr marL="0" indent="0">
              <a:buNone/>
              <a:defRPr/>
            </a:lvl1pPr>
          </a:lstStyle>
          <a:p>
            <a:pPr lvl="0"/>
            <a:r>
              <a:rPr lang="fr-FR"/>
              <a:t>Modifier les styles du texte du masque</a:t>
            </a:r>
          </a:p>
          <a:p>
            <a:pPr lvl="1"/>
            <a:r>
              <a:rPr lang="fr-FR"/>
              <a:t>Deuxième niveau</a:t>
            </a:r>
          </a:p>
          <a:p>
            <a:pPr lvl="2"/>
            <a:r>
              <a:rPr lang="fr-FR"/>
              <a:t>Troisième niveau</a:t>
            </a:r>
          </a:p>
        </p:txBody>
      </p:sp>
      <p:sp>
        <p:nvSpPr>
          <p:cNvPr id="11" name="Espace réservé du texte 2">
            <a:extLst>
              <a:ext uri="{FF2B5EF4-FFF2-40B4-BE49-F238E27FC236}">
                <a16:creationId xmlns:a16="http://schemas.microsoft.com/office/drawing/2014/main" id="{93B7423F-E2D5-4F83-8551-5AC5E02A1D2E}"/>
              </a:ext>
            </a:extLst>
          </p:cNvPr>
          <p:cNvSpPr>
            <a:spLocks noGrp="1"/>
          </p:cNvSpPr>
          <p:nvPr>
            <p:ph type="body" idx="13" hasCustomPrompt="1"/>
          </p:nvPr>
        </p:nvSpPr>
        <p:spPr>
          <a:xfrm>
            <a:off x="8232775" y="379710"/>
            <a:ext cx="2749550" cy="396578"/>
          </a:xfrm>
        </p:spPr>
        <p:txBody>
          <a:bodyPr/>
          <a:lstStyle>
            <a:lvl1pPr marL="0" indent="0" algn="r">
              <a:buFont typeface="Arial" panose="020B0604020202020204" pitchFamily="34" charset="0"/>
              <a:buNone/>
              <a:defRPr sz="1400" i="1">
                <a:solidFill>
                  <a:schemeClr val="bg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fr-FR"/>
              <a:t>Modifier le titre de section</a:t>
            </a:r>
          </a:p>
          <a:p>
            <a:pPr lvl="0"/>
            <a:endParaRPr lang="fr-FR"/>
          </a:p>
          <a:p>
            <a:pPr lvl="0"/>
            <a:endParaRPr lang="fr-FR"/>
          </a:p>
        </p:txBody>
      </p:sp>
      <p:sp>
        <p:nvSpPr>
          <p:cNvPr id="10" name="Espace réservé du contenu 3">
            <a:extLst>
              <a:ext uri="{FF2B5EF4-FFF2-40B4-BE49-F238E27FC236}">
                <a16:creationId xmlns:a16="http://schemas.microsoft.com/office/drawing/2014/main" id="{50C21DB2-BAB7-42CC-953F-A032559D30B4}"/>
              </a:ext>
            </a:extLst>
          </p:cNvPr>
          <p:cNvSpPr>
            <a:spLocks noGrp="1"/>
          </p:cNvSpPr>
          <p:nvPr>
            <p:ph sz="quarter" idx="18"/>
          </p:nvPr>
        </p:nvSpPr>
        <p:spPr>
          <a:xfrm>
            <a:off x="838199" y="2145094"/>
            <a:ext cx="4794250" cy="2028825"/>
          </a:xfrm>
          <a:ln w="28575">
            <a:solidFill>
              <a:schemeClr val="accent1"/>
            </a:solidFill>
          </a:ln>
        </p:spPr>
        <p:txBody>
          <a:bodyPr/>
          <a:lstStyle>
            <a:lvl1pPr marL="0" indent="0">
              <a:buNone/>
              <a:defRPr/>
            </a:lvl1pPr>
          </a:lstStyle>
          <a:p>
            <a:pPr lvl="0"/>
            <a:endParaRPr lang="fr-FR"/>
          </a:p>
        </p:txBody>
      </p:sp>
      <p:sp>
        <p:nvSpPr>
          <p:cNvPr id="14" name="Espace réservé du contenu 3">
            <a:extLst>
              <a:ext uri="{FF2B5EF4-FFF2-40B4-BE49-F238E27FC236}">
                <a16:creationId xmlns:a16="http://schemas.microsoft.com/office/drawing/2014/main" id="{730724F2-8C53-4C4B-818A-1C9D2B1C35B2}"/>
              </a:ext>
            </a:extLst>
          </p:cNvPr>
          <p:cNvSpPr>
            <a:spLocks noGrp="1"/>
          </p:cNvSpPr>
          <p:nvPr>
            <p:ph sz="quarter" idx="19"/>
          </p:nvPr>
        </p:nvSpPr>
        <p:spPr>
          <a:xfrm>
            <a:off x="6188074" y="2145094"/>
            <a:ext cx="4794250" cy="2028825"/>
          </a:xfrm>
          <a:ln w="28575">
            <a:solidFill>
              <a:schemeClr val="accent1"/>
            </a:solidFill>
          </a:ln>
        </p:spPr>
        <p:txBody>
          <a:bodyPr/>
          <a:lstStyle>
            <a:lvl1pPr marL="0" indent="0">
              <a:buNone/>
              <a:defRPr/>
            </a:lvl1pPr>
          </a:lstStyle>
          <a:p>
            <a:pPr lvl="0"/>
            <a:endParaRPr lang="fr-FR"/>
          </a:p>
        </p:txBody>
      </p:sp>
      <p:sp>
        <p:nvSpPr>
          <p:cNvPr id="13" name="Espace réservé du numéro de diapositive 5">
            <a:extLst>
              <a:ext uri="{FF2B5EF4-FFF2-40B4-BE49-F238E27FC236}">
                <a16:creationId xmlns:a16="http://schemas.microsoft.com/office/drawing/2014/main" id="{61A615F2-68FB-4A51-B1F2-6C976EEB395D}"/>
              </a:ext>
            </a:extLst>
          </p:cNvPr>
          <p:cNvSpPr txBox="1">
            <a:spLocks/>
          </p:cNvSpPr>
          <p:nvPr userDrawn="1"/>
        </p:nvSpPr>
        <p:spPr>
          <a:xfrm>
            <a:off x="9205823" y="6346406"/>
            <a:ext cx="2743200" cy="365125"/>
          </a:xfrm>
          <a:prstGeom prst="rect">
            <a:avLst/>
          </a:prstGeom>
        </p:spPr>
        <p:txBody>
          <a:bodyPr vert="horz" lIns="91440" tIns="45720" rIns="91440" bIns="45720" rtlCol="0" anchor="ctr"/>
          <a:lstStyle>
            <a:defPPr>
              <a:defRPr lang="fr-FR"/>
            </a:defPPr>
            <a:lvl1pPr marL="0" algn="r" defTabSz="914400" rtl="0" eaLnBrk="1" latinLnBrk="0" hangingPunct="1">
              <a:defRPr sz="1200" kern="1200">
                <a:solidFill>
                  <a:schemeClr val="bg2"/>
                </a:solidFill>
                <a:latin typeface="+mj-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fld id="{F417D9D4-C72A-4664-AADD-539EE03F4425}" type="slidenum">
              <a:rPr lang="fr-FR" smtClean="0"/>
              <a:pPr/>
              <a:t>‹N°›</a:t>
            </a:fld>
            <a:endParaRPr lang="fr-FR"/>
          </a:p>
        </p:txBody>
      </p:sp>
      <p:pic>
        <p:nvPicPr>
          <p:cNvPr id="15" name="Image 14">
            <a:extLst>
              <a:ext uri="{FF2B5EF4-FFF2-40B4-BE49-F238E27FC236}">
                <a16:creationId xmlns:a16="http://schemas.microsoft.com/office/drawing/2014/main" id="{41B19651-9DB1-4D45-8FD6-447B04D9457E}"/>
              </a:ext>
            </a:extLst>
          </p:cNvPr>
          <p:cNvPicPr>
            <a:picLocks noChangeAspect="1"/>
          </p:cNvPicPr>
          <p:nvPr userDrawn="1"/>
        </p:nvPicPr>
        <p:blipFill>
          <a:blip r:embed="rId2" cstate="screen">
            <a:extLst>
              <a:ext uri="{28A0092B-C50C-407E-A947-70E740481C1C}">
                <a14:useLocalDpi xmlns:a14="http://schemas.microsoft.com/office/drawing/2010/main"/>
              </a:ext>
            </a:extLst>
          </a:blip>
          <a:stretch>
            <a:fillRect/>
          </a:stretch>
        </p:blipFill>
        <p:spPr>
          <a:xfrm>
            <a:off x="192088" y="188913"/>
            <a:ext cx="772317" cy="457723"/>
          </a:xfrm>
          <a:prstGeom prst="rect">
            <a:avLst/>
          </a:prstGeom>
        </p:spPr>
      </p:pic>
      <p:sp>
        <p:nvSpPr>
          <p:cNvPr id="17" name="Espace réservé du numéro de diapositive 5">
            <a:extLst>
              <a:ext uri="{FF2B5EF4-FFF2-40B4-BE49-F238E27FC236}">
                <a16:creationId xmlns:a16="http://schemas.microsoft.com/office/drawing/2014/main" id="{85BF60D1-DFCC-436A-879D-90979D2F9962}"/>
              </a:ext>
            </a:extLst>
          </p:cNvPr>
          <p:cNvSpPr txBox="1">
            <a:spLocks/>
          </p:cNvSpPr>
          <p:nvPr userDrawn="1"/>
        </p:nvSpPr>
        <p:spPr>
          <a:xfrm>
            <a:off x="4734651" y="6492875"/>
            <a:ext cx="2743200" cy="365125"/>
          </a:xfrm>
          <a:prstGeom prst="rect">
            <a:avLst/>
          </a:prstGeom>
        </p:spPr>
        <p:txBody>
          <a:bodyPr vert="horz" lIns="91440" tIns="45720" rIns="91440" bIns="45720" rtlCol="0" anchor="ctr"/>
          <a:lstStyle>
            <a:defPPr>
              <a:defRPr lang="fr-FR"/>
            </a:defPPr>
            <a:lvl1pPr marL="0" algn="ctr" defTabSz="914400" rtl="0" eaLnBrk="1" latinLnBrk="0" hangingPunct="1">
              <a:defRPr sz="1200" kern="1200">
                <a:solidFill>
                  <a:schemeClr val="bg1"/>
                </a:solidFill>
                <a:latin typeface="+mj-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fld id="{F417D9D4-C72A-4664-AADD-539EE03F4425}" type="slidenum">
              <a:rPr lang="fr-FR" smtClean="0"/>
              <a:pPr/>
              <a:t>‹N°›</a:t>
            </a:fld>
            <a:endParaRPr lang="fr-FR"/>
          </a:p>
        </p:txBody>
      </p:sp>
      <p:sp>
        <p:nvSpPr>
          <p:cNvPr id="18" name="Titre 1">
            <a:extLst>
              <a:ext uri="{FF2B5EF4-FFF2-40B4-BE49-F238E27FC236}">
                <a16:creationId xmlns:a16="http://schemas.microsoft.com/office/drawing/2014/main" id="{F5AEC3C5-0FC1-4A7F-8898-8B6AE83E749E}"/>
              </a:ext>
            </a:extLst>
          </p:cNvPr>
          <p:cNvSpPr>
            <a:spLocks noGrp="1"/>
          </p:cNvSpPr>
          <p:nvPr>
            <p:ph type="title" hasCustomPrompt="1"/>
          </p:nvPr>
        </p:nvSpPr>
        <p:spPr>
          <a:xfrm>
            <a:off x="804862" y="868767"/>
            <a:ext cx="10150475" cy="762000"/>
          </a:xfrm>
        </p:spPr>
        <p:txBody>
          <a:bodyPr anchor="b">
            <a:normAutofit/>
          </a:bodyPr>
          <a:lstStyle>
            <a:lvl1pPr algn="l">
              <a:defRPr sz="4000"/>
            </a:lvl1pPr>
          </a:lstStyle>
          <a:p>
            <a:r>
              <a:rPr lang="fr-FR"/>
              <a:t>Modifiez le titre</a:t>
            </a:r>
          </a:p>
        </p:txBody>
      </p:sp>
      <p:cxnSp>
        <p:nvCxnSpPr>
          <p:cNvPr id="19" name="Connecteur droit 18">
            <a:extLst>
              <a:ext uri="{FF2B5EF4-FFF2-40B4-BE49-F238E27FC236}">
                <a16:creationId xmlns:a16="http://schemas.microsoft.com/office/drawing/2014/main" id="{88BC8C4C-C3FB-4D9A-B2AA-071264BC1BC1}"/>
              </a:ext>
            </a:extLst>
          </p:cNvPr>
          <p:cNvCxnSpPr>
            <a:cxnSpLocks/>
          </p:cNvCxnSpPr>
          <p:nvPr userDrawn="1"/>
        </p:nvCxnSpPr>
        <p:spPr>
          <a:xfrm>
            <a:off x="911225" y="1643696"/>
            <a:ext cx="720000" cy="0"/>
          </a:xfrm>
          <a:prstGeom prst="line">
            <a:avLst/>
          </a:prstGeom>
          <a:ln w="50800">
            <a:solidFill>
              <a:schemeClr val="bg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312452341"/>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preserve="1" userDrawn="1">
  <p:cSld name="2 illustrations + texte">
    <p:spTree>
      <p:nvGrpSpPr>
        <p:cNvPr id="1" name=""/>
        <p:cNvGrpSpPr/>
        <p:nvPr/>
      </p:nvGrpSpPr>
      <p:grpSpPr>
        <a:xfrm>
          <a:off x="0" y="0"/>
          <a:ext cx="0" cy="0"/>
          <a:chOff x="0" y="0"/>
          <a:chExt cx="0" cy="0"/>
        </a:xfrm>
      </p:grpSpPr>
      <p:sp>
        <p:nvSpPr>
          <p:cNvPr id="7" name="Espace réservé du texte 8">
            <a:extLst>
              <a:ext uri="{FF2B5EF4-FFF2-40B4-BE49-F238E27FC236}">
                <a16:creationId xmlns:a16="http://schemas.microsoft.com/office/drawing/2014/main" id="{F309AC12-F3D3-49EA-8665-FD588FDFEE2F}"/>
              </a:ext>
            </a:extLst>
          </p:cNvPr>
          <p:cNvSpPr>
            <a:spLocks noGrp="1"/>
          </p:cNvSpPr>
          <p:nvPr>
            <p:ph type="body" sz="quarter" idx="14"/>
          </p:nvPr>
        </p:nvSpPr>
        <p:spPr>
          <a:xfrm>
            <a:off x="838200" y="3783755"/>
            <a:ext cx="10144126" cy="1547454"/>
          </a:xfrm>
        </p:spPr>
        <p:txBody>
          <a:bodyPr/>
          <a:lstStyle>
            <a:lvl1pPr marL="0" indent="0">
              <a:buNone/>
              <a:defRPr/>
            </a:lvl1pPr>
          </a:lstStyle>
          <a:p>
            <a:pPr lvl="0"/>
            <a:r>
              <a:rPr lang="fr-FR"/>
              <a:t>Modifier les styles du texte du masque</a:t>
            </a:r>
          </a:p>
          <a:p>
            <a:pPr lvl="1"/>
            <a:r>
              <a:rPr lang="fr-FR"/>
              <a:t>Deuxième niveau</a:t>
            </a:r>
          </a:p>
          <a:p>
            <a:pPr lvl="2"/>
            <a:r>
              <a:rPr lang="fr-FR"/>
              <a:t>Troisième niveau</a:t>
            </a:r>
          </a:p>
        </p:txBody>
      </p:sp>
      <p:sp>
        <p:nvSpPr>
          <p:cNvPr id="11" name="Espace réservé du texte 2">
            <a:extLst>
              <a:ext uri="{FF2B5EF4-FFF2-40B4-BE49-F238E27FC236}">
                <a16:creationId xmlns:a16="http://schemas.microsoft.com/office/drawing/2014/main" id="{93B7423F-E2D5-4F83-8551-5AC5E02A1D2E}"/>
              </a:ext>
            </a:extLst>
          </p:cNvPr>
          <p:cNvSpPr>
            <a:spLocks noGrp="1"/>
          </p:cNvSpPr>
          <p:nvPr>
            <p:ph type="body" idx="13" hasCustomPrompt="1"/>
          </p:nvPr>
        </p:nvSpPr>
        <p:spPr>
          <a:xfrm>
            <a:off x="8232775" y="379710"/>
            <a:ext cx="2749550" cy="396578"/>
          </a:xfrm>
        </p:spPr>
        <p:txBody>
          <a:bodyPr/>
          <a:lstStyle>
            <a:lvl1pPr marL="0" indent="0" algn="r">
              <a:buFont typeface="Arial" panose="020B0604020202020204" pitchFamily="34" charset="0"/>
              <a:buNone/>
              <a:defRPr sz="1400" i="1">
                <a:solidFill>
                  <a:schemeClr val="bg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fr-FR"/>
              <a:t>Modifier le titre de section</a:t>
            </a:r>
          </a:p>
          <a:p>
            <a:pPr lvl="0"/>
            <a:endParaRPr lang="fr-FR"/>
          </a:p>
          <a:p>
            <a:pPr lvl="0"/>
            <a:endParaRPr lang="fr-FR"/>
          </a:p>
        </p:txBody>
      </p:sp>
      <p:sp>
        <p:nvSpPr>
          <p:cNvPr id="10" name="Espace réservé du contenu 3">
            <a:extLst>
              <a:ext uri="{FF2B5EF4-FFF2-40B4-BE49-F238E27FC236}">
                <a16:creationId xmlns:a16="http://schemas.microsoft.com/office/drawing/2014/main" id="{50C21DB2-BAB7-42CC-953F-A032559D30B4}"/>
              </a:ext>
            </a:extLst>
          </p:cNvPr>
          <p:cNvSpPr>
            <a:spLocks noGrp="1"/>
          </p:cNvSpPr>
          <p:nvPr>
            <p:ph sz="quarter" idx="18"/>
          </p:nvPr>
        </p:nvSpPr>
        <p:spPr>
          <a:xfrm>
            <a:off x="838200" y="1497756"/>
            <a:ext cx="4794250" cy="2028825"/>
          </a:xfrm>
          <a:ln w="28575">
            <a:solidFill>
              <a:schemeClr val="accent1"/>
            </a:solidFill>
          </a:ln>
        </p:spPr>
        <p:txBody>
          <a:bodyPr/>
          <a:lstStyle>
            <a:lvl1pPr marL="0" indent="0">
              <a:buNone/>
              <a:defRPr/>
            </a:lvl1pPr>
          </a:lstStyle>
          <a:p>
            <a:pPr lvl="0"/>
            <a:endParaRPr lang="fr-FR"/>
          </a:p>
        </p:txBody>
      </p:sp>
      <p:sp>
        <p:nvSpPr>
          <p:cNvPr id="14" name="Espace réservé du contenu 3">
            <a:extLst>
              <a:ext uri="{FF2B5EF4-FFF2-40B4-BE49-F238E27FC236}">
                <a16:creationId xmlns:a16="http://schemas.microsoft.com/office/drawing/2014/main" id="{730724F2-8C53-4C4B-818A-1C9D2B1C35B2}"/>
              </a:ext>
            </a:extLst>
          </p:cNvPr>
          <p:cNvSpPr>
            <a:spLocks noGrp="1"/>
          </p:cNvSpPr>
          <p:nvPr>
            <p:ph sz="quarter" idx="19"/>
          </p:nvPr>
        </p:nvSpPr>
        <p:spPr>
          <a:xfrm>
            <a:off x="6188075" y="1497756"/>
            <a:ext cx="4794250" cy="2028825"/>
          </a:xfrm>
          <a:ln w="28575">
            <a:solidFill>
              <a:schemeClr val="accent1"/>
            </a:solidFill>
          </a:ln>
        </p:spPr>
        <p:txBody>
          <a:bodyPr/>
          <a:lstStyle>
            <a:lvl1pPr marL="0" indent="0">
              <a:buNone/>
              <a:defRPr/>
            </a:lvl1pPr>
          </a:lstStyle>
          <a:p>
            <a:pPr lvl="0"/>
            <a:endParaRPr lang="fr-FR"/>
          </a:p>
        </p:txBody>
      </p:sp>
      <p:sp>
        <p:nvSpPr>
          <p:cNvPr id="13" name="Espace réservé du numéro de diapositive 5">
            <a:extLst>
              <a:ext uri="{FF2B5EF4-FFF2-40B4-BE49-F238E27FC236}">
                <a16:creationId xmlns:a16="http://schemas.microsoft.com/office/drawing/2014/main" id="{61A615F2-68FB-4A51-B1F2-6C976EEB395D}"/>
              </a:ext>
            </a:extLst>
          </p:cNvPr>
          <p:cNvSpPr txBox="1">
            <a:spLocks/>
          </p:cNvSpPr>
          <p:nvPr userDrawn="1"/>
        </p:nvSpPr>
        <p:spPr>
          <a:xfrm>
            <a:off x="9205823" y="6346406"/>
            <a:ext cx="2743200" cy="365125"/>
          </a:xfrm>
          <a:prstGeom prst="rect">
            <a:avLst/>
          </a:prstGeom>
        </p:spPr>
        <p:txBody>
          <a:bodyPr vert="horz" lIns="91440" tIns="45720" rIns="91440" bIns="45720" rtlCol="0" anchor="ctr"/>
          <a:lstStyle>
            <a:defPPr>
              <a:defRPr lang="fr-FR"/>
            </a:defPPr>
            <a:lvl1pPr marL="0" algn="r" defTabSz="914400" rtl="0" eaLnBrk="1" latinLnBrk="0" hangingPunct="1">
              <a:defRPr sz="1200" kern="1200">
                <a:solidFill>
                  <a:schemeClr val="bg2"/>
                </a:solidFill>
                <a:latin typeface="+mj-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fld id="{F417D9D4-C72A-4664-AADD-539EE03F4425}" type="slidenum">
              <a:rPr lang="fr-FR" smtClean="0"/>
              <a:pPr/>
              <a:t>‹N°›</a:t>
            </a:fld>
            <a:endParaRPr lang="fr-FR"/>
          </a:p>
        </p:txBody>
      </p:sp>
      <p:pic>
        <p:nvPicPr>
          <p:cNvPr id="8" name="Image 7">
            <a:extLst>
              <a:ext uri="{FF2B5EF4-FFF2-40B4-BE49-F238E27FC236}">
                <a16:creationId xmlns:a16="http://schemas.microsoft.com/office/drawing/2014/main" id="{C77C6F9F-EC88-4720-92BF-B20A27042619}"/>
              </a:ext>
            </a:extLst>
          </p:cNvPr>
          <p:cNvPicPr>
            <a:picLocks noChangeAspect="1"/>
          </p:cNvPicPr>
          <p:nvPr userDrawn="1"/>
        </p:nvPicPr>
        <p:blipFill>
          <a:blip r:embed="rId2" cstate="screen">
            <a:extLst>
              <a:ext uri="{28A0092B-C50C-407E-A947-70E740481C1C}">
                <a14:useLocalDpi xmlns:a14="http://schemas.microsoft.com/office/drawing/2010/main"/>
              </a:ext>
            </a:extLst>
          </a:blip>
          <a:stretch>
            <a:fillRect/>
          </a:stretch>
        </p:blipFill>
        <p:spPr>
          <a:xfrm>
            <a:off x="192088" y="188913"/>
            <a:ext cx="772317" cy="457723"/>
          </a:xfrm>
          <a:prstGeom prst="rect">
            <a:avLst/>
          </a:prstGeom>
        </p:spPr>
      </p:pic>
      <p:sp>
        <p:nvSpPr>
          <p:cNvPr id="12" name="Espace réservé du numéro de diapositive 5">
            <a:extLst>
              <a:ext uri="{FF2B5EF4-FFF2-40B4-BE49-F238E27FC236}">
                <a16:creationId xmlns:a16="http://schemas.microsoft.com/office/drawing/2014/main" id="{C8CD6DA8-EB7E-45E5-A9D5-BC2515BD643E}"/>
              </a:ext>
            </a:extLst>
          </p:cNvPr>
          <p:cNvSpPr txBox="1">
            <a:spLocks/>
          </p:cNvSpPr>
          <p:nvPr userDrawn="1"/>
        </p:nvSpPr>
        <p:spPr>
          <a:xfrm>
            <a:off x="4734651" y="6492875"/>
            <a:ext cx="2743200" cy="365125"/>
          </a:xfrm>
          <a:prstGeom prst="rect">
            <a:avLst/>
          </a:prstGeom>
        </p:spPr>
        <p:txBody>
          <a:bodyPr vert="horz" lIns="91440" tIns="45720" rIns="91440" bIns="45720" rtlCol="0" anchor="ctr"/>
          <a:lstStyle>
            <a:defPPr>
              <a:defRPr lang="fr-FR"/>
            </a:defPPr>
            <a:lvl1pPr marL="0" algn="ctr" defTabSz="914400" rtl="0" eaLnBrk="1" latinLnBrk="0" hangingPunct="1">
              <a:defRPr sz="1200" kern="1200">
                <a:solidFill>
                  <a:schemeClr val="bg1"/>
                </a:solidFill>
                <a:latin typeface="+mj-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fld id="{F417D9D4-C72A-4664-AADD-539EE03F4425}" type="slidenum">
              <a:rPr lang="fr-FR" smtClean="0"/>
              <a:pPr/>
              <a:t>‹N°›</a:t>
            </a:fld>
            <a:endParaRPr lang="fr-FR"/>
          </a:p>
        </p:txBody>
      </p:sp>
    </p:spTree>
    <p:extLst>
      <p:ext uri="{BB962C8B-B14F-4D97-AF65-F5344CB8AC3E}">
        <p14:creationId xmlns:p14="http://schemas.microsoft.com/office/powerpoint/2010/main" val="2406005859"/>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preserve="1" userDrawn="1">
  <p:cSld name="3 illustrations + texte &amp; titre">
    <p:spTree>
      <p:nvGrpSpPr>
        <p:cNvPr id="1" name=""/>
        <p:cNvGrpSpPr/>
        <p:nvPr/>
      </p:nvGrpSpPr>
      <p:grpSpPr>
        <a:xfrm>
          <a:off x="0" y="0"/>
          <a:ext cx="0" cy="0"/>
          <a:chOff x="0" y="0"/>
          <a:chExt cx="0" cy="0"/>
        </a:xfrm>
      </p:grpSpPr>
      <p:sp>
        <p:nvSpPr>
          <p:cNvPr id="7" name="Espace réservé du texte 8">
            <a:extLst>
              <a:ext uri="{FF2B5EF4-FFF2-40B4-BE49-F238E27FC236}">
                <a16:creationId xmlns:a16="http://schemas.microsoft.com/office/drawing/2014/main" id="{F309AC12-F3D3-49EA-8665-FD588FDFEE2F}"/>
              </a:ext>
            </a:extLst>
          </p:cNvPr>
          <p:cNvSpPr>
            <a:spLocks noGrp="1"/>
          </p:cNvSpPr>
          <p:nvPr>
            <p:ph type="body" sz="quarter" idx="14"/>
          </p:nvPr>
        </p:nvSpPr>
        <p:spPr>
          <a:xfrm>
            <a:off x="838199" y="4443119"/>
            <a:ext cx="10144126" cy="1547454"/>
          </a:xfrm>
        </p:spPr>
        <p:txBody>
          <a:bodyPr/>
          <a:lstStyle>
            <a:lvl1pPr marL="0" indent="0">
              <a:buNone/>
              <a:defRPr/>
            </a:lvl1pPr>
          </a:lstStyle>
          <a:p>
            <a:pPr lvl="0"/>
            <a:r>
              <a:rPr lang="fr-FR"/>
              <a:t>Modifier les styles du texte du masque</a:t>
            </a:r>
          </a:p>
          <a:p>
            <a:pPr lvl="1"/>
            <a:r>
              <a:rPr lang="fr-FR"/>
              <a:t>Deuxième niveau</a:t>
            </a:r>
          </a:p>
          <a:p>
            <a:pPr lvl="2"/>
            <a:r>
              <a:rPr lang="fr-FR"/>
              <a:t>Troisième niveau</a:t>
            </a:r>
          </a:p>
        </p:txBody>
      </p:sp>
      <p:sp>
        <p:nvSpPr>
          <p:cNvPr id="11" name="Espace réservé du texte 2">
            <a:extLst>
              <a:ext uri="{FF2B5EF4-FFF2-40B4-BE49-F238E27FC236}">
                <a16:creationId xmlns:a16="http://schemas.microsoft.com/office/drawing/2014/main" id="{93B7423F-E2D5-4F83-8551-5AC5E02A1D2E}"/>
              </a:ext>
            </a:extLst>
          </p:cNvPr>
          <p:cNvSpPr>
            <a:spLocks noGrp="1"/>
          </p:cNvSpPr>
          <p:nvPr>
            <p:ph type="body" idx="13" hasCustomPrompt="1"/>
          </p:nvPr>
        </p:nvSpPr>
        <p:spPr>
          <a:xfrm>
            <a:off x="8232775" y="379710"/>
            <a:ext cx="2749550" cy="396578"/>
          </a:xfrm>
        </p:spPr>
        <p:txBody>
          <a:bodyPr/>
          <a:lstStyle>
            <a:lvl1pPr marL="0" indent="0" algn="r">
              <a:buFont typeface="Arial" panose="020B0604020202020204" pitchFamily="34" charset="0"/>
              <a:buNone/>
              <a:defRPr sz="1400" i="1">
                <a:solidFill>
                  <a:schemeClr val="bg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fr-FR"/>
              <a:t>Modifier le titre de section</a:t>
            </a:r>
          </a:p>
          <a:p>
            <a:pPr lvl="0"/>
            <a:endParaRPr lang="fr-FR"/>
          </a:p>
          <a:p>
            <a:pPr lvl="0"/>
            <a:endParaRPr lang="fr-FR"/>
          </a:p>
        </p:txBody>
      </p:sp>
      <p:sp>
        <p:nvSpPr>
          <p:cNvPr id="13" name="Espace réservé du contenu 10">
            <a:extLst>
              <a:ext uri="{FF2B5EF4-FFF2-40B4-BE49-F238E27FC236}">
                <a16:creationId xmlns:a16="http://schemas.microsoft.com/office/drawing/2014/main" id="{6BE69406-7680-4DDE-A6ED-E11CF25E0258}"/>
              </a:ext>
            </a:extLst>
          </p:cNvPr>
          <p:cNvSpPr>
            <a:spLocks noGrp="1"/>
          </p:cNvSpPr>
          <p:nvPr>
            <p:ph sz="quarter" idx="19"/>
          </p:nvPr>
        </p:nvSpPr>
        <p:spPr>
          <a:xfrm>
            <a:off x="838199" y="2157121"/>
            <a:ext cx="2819400" cy="2028825"/>
          </a:xfrm>
          <a:ln w="28575">
            <a:solidFill>
              <a:schemeClr val="accent1"/>
            </a:solidFill>
          </a:ln>
        </p:spPr>
        <p:txBody>
          <a:bodyPr/>
          <a:lstStyle>
            <a:lvl1pPr marL="0" indent="0">
              <a:buNone/>
              <a:defRPr/>
            </a:lvl1pPr>
          </a:lstStyle>
          <a:p>
            <a:pPr lvl="0"/>
            <a:endParaRPr lang="fr-FR"/>
          </a:p>
        </p:txBody>
      </p:sp>
      <p:sp>
        <p:nvSpPr>
          <p:cNvPr id="16" name="Espace réservé du contenu 10">
            <a:extLst>
              <a:ext uri="{FF2B5EF4-FFF2-40B4-BE49-F238E27FC236}">
                <a16:creationId xmlns:a16="http://schemas.microsoft.com/office/drawing/2014/main" id="{B9613A38-87E1-431E-836A-0CC7A9C4CECC}"/>
              </a:ext>
            </a:extLst>
          </p:cNvPr>
          <p:cNvSpPr>
            <a:spLocks noGrp="1"/>
          </p:cNvSpPr>
          <p:nvPr>
            <p:ph sz="quarter" idx="20"/>
          </p:nvPr>
        </p:nvSpPr>
        <p:spPr>
          <a:xfrm>
            <a:off x="4500561" y="2162152"/>
            <a:ext cx="2819400" cy="2028825"/>
          </a:xfrm>
          <a:ln w="28575">
            <a:solidFill>
              <a:schemeClr val="accent1"/>
            </a:solidFill>
          </a:ln>
        </p:spPr>
        <p:txBody>
          <a:bodyPr/>
          <a:lstStyle>
            <a:lvl1pPr marL="0" indent="0">
              <a:buNone/>
              <a:defRPr/>
            </a:lvl1pPr>
          </a:lstStyle>
          <a:p>
            <a:pPr lvl="0"/>
            <a:endParaRPr lang="fr-FR"/>
          </a:p>
        </p:txBody>
      </p:sp>
      <p:sp>
        <p:nvSpPr>
          <p:cNvPr id="17" name="Espace réservé du contenu 10">
            <a:extLst>
              <a:ext uri="{FF2B5EF4-FFF2-40B4-BE49-F238E27FC236}">
                <a16:creationId xmlns:a16="http://schemas.microsoft.com/office/drawing/2014/main" id="{795B12BE-3CC8-4F9C-B507-F492A3C36AF7}"/>
              </a:ext>
            </a:extLst>
          </p:cNvPr>
          <p:cNvSpPr>
            <a:spLocks noGrp="1"/>
          </p:cNvSpPr>
          <p:nvPr>
            <p:ph sz="quarter" idx="21"/>
          </p:nvPr>
        </p:nvSpPr>
        <p:spPr>
          <a:xfrm>
            <a:off x="8162924" y="2133068"/>
            <a:ext cx="2819400" cy="2028825"/>
          </a:xfrm>
          <a:ln w="28575">
            <a:solidFill>
              <a:schemeClr val="accent1"/>
            </a:solidFill>
          </a:ln>
        </p:spPr>
        <p:txBody>
          <a:bodyPr/>
          <a:lstStyle>
            <a:lvl1pPr marL="0" indent="0">
              <a:buNone/>
              <a:defRPr/>
            </a:lvl1pPr>
          </a:lstStyle>
          <a:p>
            <a:pPr lvl="0"/>
            <a:endParaRPr lang="fr-FR"/>
          </a:p>
        </p:txBody>
      </p:sp>
      <p:sp>
        <p:nvSpPr>
          <p:cNvPr id="14" name="Espace réservé du numéro de diapositive 5">
            <a:extLst>
              <a:ext uri="{FF2B5EF4-FFF2-40B4-BE49-F238E27FC236}">
                <a16:creationId xmlns:a16="http://schemas.microsoft.com/office/drawing/2014/main" id="{31276F4F-DFD5-4F7D-903E-C07DD5C7C2A9}"/>
              </a:ext>
            </a:extLst>
          </p:cNvPr>
          <p:cNvSpPr txBox="1">
            <a:spLocks/>
          </p:cNvSpPr>
          <p:nvPr userDrawn="1"/>
        </p:nvSpPr>
        <p:spPr>
          <a:xfrm>
            <a:off x="9205823" y="6346406"/>
            <a:ext cx="2743200" cy="365125"/>
          </a:xfrm>
          <a:prstGeom prst="rect">
            <a:avLst/>
          </a:prstGeom>
        </p:spPr>
        <p:txBody>
          <a:bodyPr vert="horz" lIns="91440" tIns="45720" rIns="91440" bIns="45720" rtlCol="0" anchor="ctr"/>
          <a:lstStyle>
            <a:defPPr>
              <a:defRPr lang="fr-FR"/>
            </a:defPPr>
            <a:lvl1pPr marL="0" algn="r" defTabSz="914400" rtl="0" eaLnBrk="1" latinLnBrk="0" hangingPunct="1">
              <a:defRPr sz="1200" kern="1200">
                <a:solidFill>
                  <a:schemeClr val="bg2"/>
                </a:solidFill>
                <a:latin typeface="+mj-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fld id="{F417D9D4-C72A-4664-AADD-539EE03F4425}" type="slidenum">
              <a:rPr lang="fr-FR" smtClean="0"/>
              <a:pPr/>
              <a:t>‹N°›</a:t>
            </a:fld>
            <a:endParaRPr lang="fr-FR"/>
          </a:p>
        </p:txBody>
      </p:sp>
      <p:pic>
        <p:nvPicPr>
          <p:cNvPr id="15" name="Image 14">
            <a:extLst>
              <a:ext uri="{FF2B5EF4-FFF2-40B4-BE49-F238E27FC236}">
                <a16:creationId xmlns:a16="http://schemas.microsoft.com/office/drawing/2014/main" id="{36F91417-9F0E-48C5-B9FE-D45E64305EA2}"/>
              </a:ext>
            </a:extLst>
          </p:cNvPr>
          <p:cNvPicPr>
            <a:picLocks noChangeAspect="1"/>
          </p:cNvPicPr>
          <p:nvPr userDrawn="1"/>
        </p:nvPicPr>
        <p:blipFill>
          <a:blip r:embed="rId2" cstate="screen">
            <a:extLst>
              <a:ext uri="{28A0092B-C50C-407E-A947-70E740481C1C}">
                <a14:useLocalDpi xmlns:a14="http://schemas.microsoft.com/office/drawing/2010/main"/>
              </a:ext>
            </a:extLst>
          </a:blip>
          <a:stretch>
            <a:fillRect/>
          </a:stretch>
        </p:blipFill>
        <p:spPr>
          <a:xfrm>
            <a:off x="192088" y="188913"/>
            <a:ext cx="772317" cy="457723"/>
          </a:xfrm>
          <a:prstGeom prst="rect">
            <a:avLst/>
          </a:prstGeom>
        </p:spPr>
      </p:pic>
      <p:sp>
        <p:nvSpPr>
          <p:cNvPr id="19" name="Espace réservé du numéro de diapositive 5">
            <a:extLst>
              <a:ext uri="{FF2B5EF4-FFF2-40B4-BE49-F238E27FC236}">
                <a16:creationId xmlns:a16="http://schemas.microsoft.com/office/drawing/2014/main" id="{648EDB7B-9544-4A8D-A9D6-FE03F5CFFD36}"/>
              </a:ext>
            </a:extLst>
          </p:cNvPr>
          <p:cNvSpPr txBox="1">
            <a:spLocks/>
          </p:cNvSpPr>
          <p:nvPr userDrawn="1"/>
        </p:nvSpPr>
        <p:spPr>
          <a:xfrm>
            <a:off x="4734651" y="6492875"/>
            <a:ext cx="2743200" cy="365125"/>
          </a:xfrm>
          <a:prstGeom prst="rect">
            <a:avLst/>
          </a:prstGeom>
        </p:spPr>
        <p:txBody>
          <a:bodyPr vert="horz" lIns="91440" tIns="45720" rIns="91440" bIns="45720" rtlCol="0" anchor="ctr"/>
          <a:lstStyle>
            <a:defPPr>
              <a:defRPr lang="fr-FR"/>
            </a:defPPr>
            <a:lvl1pPr marL="0" algn="ctr" defTabSz="914400" rtl="0" eaLnBrk="1" latinLnBrk="0" hangingPunct="1">
              <a:defRPr sz="1200" kern="1200">
                <a:solidFill>
                  <a:schemeClr val="bg1"/>
                </a:solidFill>
                <a:latin typeface="+mj-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fld id="{F417D9D4-C72A-4664-AADD-539EE03F4425}" type="slidenum">
              <a:rPr lang="fr-FR" smtClean="0"/>
              <a:pPr/>
              <a:t>‹N°›</a:t>
            </a:fld>
            <a:endParaRPr lang="fr-FR"/>
          </a:p>
        </p:txBody>
      </p:sp>
      <p:sp>
        <p:nvSpPr>
          <p:cNvPr id="20" name="Titre 1">
            <a:extLst>
              <a:ext uri="{FF2B5EF4-FFF2-40B4-BE49-F238E27FC236}">
                <a16:creationId xmlns:a16="http://schemas.microsoft.com/office/drawing/2014/main" id="{1EAA1861-21FA-4B90-ABF0-45A4CD00E322}"/>
              </a:ext>
            </a:extLst>
          </p:cNvPr>
          <p:cNvSpPr>
            <a:spLocks noGrp="1"/>
          </p:cNvSpPr>
          <p:nvPr>
            <p:ph type="title" hasCustomPrompt="1"/>
          </p:nvPr>
        </p:nvSpPr>
        <p:spPr>
          <a:xfrm>
            <a:off x="804862" y="868767"/>
            <a:ext cx="10150475" cy="762000"/>
          </a:xfrm>
        </p:spPr>
        <p:txBody>
          <a:bodyPr anchor="b">
            <a:normAutofit/>
          </a:bodyPr>
          <a:lstStyle>
            <a:lvl1pPr algn="l">
              <a:defRPr sz="4000"/>
            </a:lvl1pPr>
          </a:lstStyle>
          <a:p>
            <a:r>
              <a:rPr lang="fr-FR"/>
              <a:t>Modifiez le titre</a:t>
            </a:r>
          </a:p>
        </p:txBody>
      </p:sp>
      <p:cxnSp>
        <p:nvCxnSpPr>
          <p:cNvPr id="21" name="Connecteur droit 20">
            <a:extLst>
              <a:ext uri="{FF2B5EF4-FFF2-40B4-BE49-F238E27FC236}">
                <a16:creationId xmlns:a16="http://schemas.microsoft.com/office/drawing/2014/main" id="{A8E79A2D-D186-4CF6-9DE5-D70269189BF0}"/>
              </a:ext>
            </a:extLst>
          </p:cNvPr>
          <p:cNvCxnSpPr>
            <a:cxnSpLocks/>
          </p:cNvCxnSpPr>
          <p:nvPr userDrawn="1"/>
        </p:nvCxnSpPr>
        <p:spPr>
          <a:xfrm>
            <a:off x="911225" y="1643696"/>
            <a:ext cx="720000" cy="0"/>
          </a:xfrm>
          <a:prstGeom prst="line">
            <a:avLst/>
          </a:prstGeom>
          <a:ln w="50800">
            <a:solidFill>
              <a:schemeClr val="bg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570077433"/>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preserve="1" userDrawn="1">
  <p:cSld name="3 illustrations + texte">
    <p:spTree>
      <p:nvGrpSpPr>
        <p:cNvPr id="1" name=""/>
        <p:cNvGrpSpPr/>
        <p:nvPr/>
      </p:nvGrpSpPr>
      <p:grpSpPr>
        <a:xfrm>
          <a:off x="0" y="0"/>
          <a:ext cx="0" cy="0"/>
          <a:chOff x="0" y="0"/>
          <a:chExt cx="0" cy="0"/>
        </a:xfrm>
      </p:grpSpPr>
      <p:sp>
        <p:nvSpPr>
          <p:cNvPr id="7" name="Espace réservé du texte 8">
            <a:extLst>
              <a:ext uri="{FF2B5EF4-FFF2-40B4-BE49-F238E27FC236}">
                <a16:creationId xmlns:a16="http://schemas.microsoft.com/office/drawing/2014/main" id="{F309AC12-F3D3-49EA-8665-FD588FDFEE2F}"/>
              </a:ext>
            </a:extLst>
          </p:cNvPr>
          <p:cNvSpPr>
            <a:spLocks noGrp="1"/>
          </p:cNvSpPr>
          <p:nvPr>
            <p:ph type="body" sz="quarter" idx="14"/>
          </p:nvPr>
        </p:nvSpPr>
        <p:spPr>
          <a:xfrm>
            <a:off x="838200" y="3728043"/>
            <a:ext cx="10144126" cy="1547454"/>
          </a:xfrm>
        </p:spPr>
        <p:txBody>
          <a:bodyPr/>
          <a:lstStyle>
            <a:lvl1pPr marL="0" indent="0">
              <a:buNone/>
              <a:defRPr/>
            </a:lvl1pPr>
          </a:lstStyle>
          <a:p>
            <a:pPr lvl="0"/>
            <a:r>
              <a:rPr lang="fr-FR"/>
              <a:t>Modifier les styles du texte du masque</a:t>
            </a:r>
          </a:p>
          <a:p>
            <a:pPr lvl="1"/>
            <a:r>
              <a:rPr lang="fr-FR"/>
              <a:t>Deuxième niveau</a:t>
            </a:r>
          </a:p>
          <a:p>
            <a:pPr lvl="2"/>
            <a:r>
              <a:rPr lang="fr-FR"/>
              <a:t>Troisième niveau</a:t>
            </a:r>
          </a:p>
        </p:txBody>
      </p:sp>
      <p:sp>
        <p:nvSpPr>
          <p:cNvPr id="11" name="Espace réservé du texte 2">
            <a:extLst>
              <a:ext uri="{FF2B5EF4-FFF2-40B4-BE49-F238E27FC236}">
                <a16:creationId xmlns:a16="http://schemas.microsoft.com/office/drawing/2014/main" id="{93B7423F-E2D5-4F83-8551-5AC5E02A1D2E}"/>
              </a:ext>
            </a:extLst>
          </p:cNvPr>
          <p:cNvSpPr>
            <a:spLocks noGrp="1"/>
          </p:cNvSpPr>
          <p:nvPr>
            <p:ph type="body" idx="13" hasCustomPrompt="1"/>
          </p:nvPr>
        </p:nvSpPr>
        <p:spPr>
          <a:xfrm>
            <a:off x="8232775" y="379710"/>
            <a:ext cx="2749550" cy="396578"/>
          </a:xfrm>
        </p:spPr>
        <p:txBody>
          <a:bodyPr/>
          <a:lstStyle>
            <a:lvl1pPr marL="0" indent="0" algn="r">
              <a:buFont typeface="Arial" panose="020B0604020202020204" pitchFamily="34" charset="0"/>
              <a:buNone/>
              <a:defRPr sz="1400" i="1">
                <a:solidFill>
                  <a:schemeClr val="bg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fr-FR"/>
              <a:t>Modifier le titre de section</a:t>
            </a:r>
          </a:p>
          <a:p>
            <a:pPr lvl="0"/>
            <a:endParaRPr lang="fr-FR"/>
          </a:p>
          <a:p>
            <a:pPr lvl="0"/>
            <a:endParaRPr lang="fr-FR"/>
          </a:p>
        </p:txBody>
      </p:sp>
      <p:sp>
        <p:nvSpPr>
          <p:cNvPr id="13" name="Espace réservé du contenu 10">
            <a:extLst>
              <a:ext uri="{FF2B5EF4-FFF2-40B4-BE49-F238E27FC236}">
                <a16:creationId xmlns:a16="http://schemas.microsoft.com/office/drawing/2014/main" id="{6BE69406-7680-4DDE-A6ED-E11CF25E0258}"/>
              </a:ext>
            </a:extLst>
          </p:cNvPr>
          <p:cNvSpPr>
            <a:spLocks noGrp="1"/>
          </p:cNvSpPr>
          <p:nvPr>
            <p:ph sz="quarter" idx="19"/>
          </p:nvPr>
        </p:nvSpPr>
        <p:spPr>
          <a:xfrm>
            <a:off x="838200" y="1442045"/>
            <a:ext cx="2819400" cy="2028825"/>
          </a:xfrm>
          <a:ln w="28575">
            <a:solidFill>
              <a:schemeClr val="accent1"/>
            </a:solidFill>
          </a:ln>
        </p:spPr>
        <p:txBody>
          <a:bodyPr/>
          <a:lstStyle>
            <a:lvl1pPr marL="0" indent="0">
              <a:buNone/>
              <a:defRPr/>
            </a:lvl1pPr>
          </a:lstStyle>
          <a:p>
            <a:pPr lvl="0"/>
            <a:endParaRPr lang="fr-FR"/>
          </a:p>
        </p:txBody>
      </p:sp>
      <p:sp>
        <p:nvSpPr>
          <p:cNvPr id="16" name="Espace réservé du contenu 10">
            <a:extLst>
              <a:ext uri="{FF2B5EF4-FFF2-40B4-BE49-F238E27FC236}">
                <a16:creationId xmlns:a16="http://schemas.microsoft.com/office/drawing/2014/main" id="{B9613A38-87E1-431E-836A-0CC7A9C4CECC}"/>
              </a:ext>
            </a:extLst>
          </p:cNvPr>
          <p:cNvSpPr>
            <a:spLocks noGrp="1"/>
          </p:cNvSpPr>
          <p:nvPr>
            <p:ph sz="quarter" idx="20"/>
          </p:nvPr>
        </p:nvSpPr>
        <p:spPr>
          <a:xfrm>
            <a:off x="4500562" y="1447076"/>
            <a:ext cx="2819400" cy="2028825"/>
          </a:xfrm>
          <a:ln w="28575">
            <a:solidFill>
              <a:schemeClr val="accent1"/>
            </a:solidFill>
          </a:ln>
        </p:spPr>
        <p:txBody>
          <a:bodyPr/>
          <a:lstStyle>
            <a:lvl1pPr marL="0" indent="0">
              <a:buNone/>
              <a:defRPr/>
            </a:lvl1pPr>
          </a:lstStyle>
          <a:p>
            <a:pPr lvl="0"/>
            <a:endParaRPr lang="fr-FR"/>
          </a:p>
        </p:txBody>
      </p:sp>
      <p:sp>
        <p:nvSpPr>
          <p:cNvPr id="17" name="Espace réservé du contenu 10">
            <a:extLst>
              <a:ext uri="{FF2B5EF4-FFF2-40B4-BE49-F238E27FC236}">
                <a16:creationId xmlns:a16="http://schemas.microsoft.com/office/drawing/2014/main" id="{795B12BE-3CC8-4F9C-B507-F492A3C36AF7}"/>
              </a:ext>
            </a:extLst>
          </p:cNvPr>
          <p:cNvSpPr>
            <a:spLocks noGrp="1"/>
          </p:cNvSpPr>
          <p:nvPr>
            <p:ph sz="quarter" idx="21"/>
          </p:nvPr>
        </p:nvSpPr>
        <p:spPr>
          <a:xfrm>
            <a:off x="8162925" y="1417992"/>
            <a:ext cx="2819400" cy="2028825"/>
          </a:xfrm>
          <a:ln w="28575">
            <a:solidFill>
              <a:schemeClr val="accent1"/>
            </a:solidFill>
          </a:ln>
        </p:spPr>
        <p:txBody>
          <a:bodyPr/>
          <a:lstStyle>
            <a:lvl1pPr marL="0" indent="0">
              <a:buNone/>
              <a:defRPr/>
            </a:lvl1pPr>
          </a:lstStyle>
          <a:p>
            <a:pPr lvl="0"/>
            <a:endParaRPr lang="fr-FR"/>
          </a:p>
        </p:txBody>
      </p:sp>
      <p:sp>
        <p:nvSpPr>
          <p:cNvPr id="14" name="Espace réservé du numéro de diapositive 5">
            <a:extLst>
              <a:ext uri="{FF2B5EF4-FFF2-40B4-BE49-F238E27FC236}">
                <a16:creationId xmlns:a16="http://schemas.microsoft.com/office/drawing/2014/main" id="{31276F4F-DFD5-4F7D-903E-C07DD5C7C2A9}"/>
              </a:ext>
            </a:extLst>
          </p:cNvPr>
          <p:cNvSpPr txBox="1">
            <a:spLocks/>
          </p:cNvSpPr>
          <p:nvPr userDrawn="1"/>
        </p:nvSpPr>
        <p:spPr>
          <a:xfrm>
            <a:off x="9205823" y="6346406"/>
            <a:ext cx="2743200" cy="365125"/>
          </a:xfrm>
          <a:prstGeom prst="rect">
            <a:avLst/>
          </a:prstGeom>
        </p:spPr>
        <p:txBody>
          <a:bodyPr vert="horz" lIns="91440" tIns="45720" rIns="91440" bIns="45720" rtlCol="0" anchor="ctr"/>
          <a:lstStyle>
            <a:defPPr>
              <a:defRPr lang="fr-FR"/>
            </a:defPPr>
            <a:lvl1pPr marL="0" algn="r" defTabSz="914400" rtl="0" eaLnBrk="1" latinLnBrk="0" hangingPunct="1">
              <a:defRPr sz="1200" kern="1200">
                <a:solidFill>
                  <a:schemeClr val="bg2"/>
                </a:solidFill>
                <a:latin typeface="+mj-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fld id="{F417D9D4-C72A-4664-AADD-539EE03F4425}" type="slidenum">
              <a:rPr lang="fr-FR" smtClean="0"/>
              <a:pPr/>
              <a:t>‹N°›</a:t>
            </a:fld>
            <a:endParaRPr lang="fr-FR"/>
          </a:p>
        </p:txBody>
      </p:sp>
      <p:pic>
        <p:nvPicPr>
          <p:cNvPr id="8" name="Image 7">
            <a:extLst>
              <a:ext uri="{FF2B5EF4-FFF2-40B4-BE49-F238E27FC236}">
                <a16:creationId xmlns:a16="http://schemas.microsoft.com/office/drawing/2014/main" id="{C60882B4-33B4-4584-AB1D-E2F86789AC9D}"/>
              </a:ext>
            </a:extLst>
          </p:cNvPr>
          <p:cNvPicPr>
            <a:picLocks noChangeAspect="1"/>
          </p:cNvPicPr>
          <p:nvPr userDrawn="1"/>
        </p:nvPicPr>
        <p:blipFill>
          <a:blip r:embed="rId2" cstate="screen">
            <a:extLst>
              <a:ext uri="{28A0092B-C50C-407E-A947-70E740481C1C}">
                <a14:useLocalDpi xmlns:a14="http://schemas.microsoft.com/office/drawing/2010/main"/>
              </a:ext>
            </a:extLst>
          </a:blip>
          <a:stretch>
            <a:fillRect/>
          </a:stretch>
        </p:blipFill>
        <p:spPr>
          <a:xfrm>
            <a:off x="192088" y="188913"/>
            <a:ext cx="772317" cy="457723"/>
          </a:xfrm>
          <a:prstGeom prst="rect">
            <a:avLst/>
          </a:prstGeom>
        </p:spPr>
      </p:pic>
      <p:sp>
        <p:nvSpPr>
          <p:cNvPr id="10" name="Espace réservé du numéro de diapositive 5">
            <a:extLst>
              <a:ext uri="{FF2B5EF4-FFF2-40B4-BE49-F238E27FC236}">
                <a16:creationId xmlns:a16="http://schemas.microsoft.com/office/drawing/2014/main" id="{12B91861-16A9-4BB2-A007-A1F3667E420F}"/>
              </a:ext>
            </a:extLst>
          </p:cNvPr>
          <p:cNvSpPr txBox="1">
            <a:spLocks/>
          </p:cNvSpPr>
          <p:nvPr userDrawn="1"/>
        </p:nvSpPr>
        <p:spPr>
          <a:xfrm>
            <a:off x="4734651" y="6492875"/>
            <a:ext cx="2743200" cy="365125"/>
          </a:xfrm>
          <a:prstGeom prst="rect">
            <a:avLst/>
          </a:prstGeom>
        </p:spPr>
        <p:txBody>
          <a:bodyPr vert="horz" lIns="91440" tIns="45720" rIns="91440" bIns="45720" rtlCol="0" anchor="ctr"/>
          <a:lstStyle>
            <a:defPPr>
              <a:defRPr lang="fr-FR"/>
            </a:defPPr>
            <a:lvl1pPr marL="0" algn="ctr" defTabSz="914400" rtl="0" eaLnBrk="1" latinLnBrk="0" hangingPunct="1">
              <a:defRPr sz="1200" kern="1200">
                <a:solidFill>
                  <a:schemeClr val="bg1"/>
                </a:solidFill>
                <a:latin typeface="+mj-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fld id="{F417D9D4-C72A-4664-AADD-539EE03F4425}" type="slidenum">
              <a:rPr lang="fr-FR" smtClean="0"/>
              <a:pPr/>
              <a:t>‹N°›</a:t>
            </a:fld>
            <a:endParaRPr lang="fr-FR"/>
          </a:p>
        </p:txBody>
      </p:sp>
    </p:spTree>
    <p:extLst>
      <p:ext uri="{BB962C8B-B14F-4D97-AF65-F5344CB8AC3E}">
        <p14:creationId xmlns:p14="http://schemas.microsoft.com/office/powerpoint/2010/main" val="358476966"/>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preserve="1" userDrawn="1">
  <p:cSld name="4 illustrations + texte &amp; titre">
    <p:spTree>
      <p:nvGrpSpPr>
        <p:cNvPr id="1" name=""/>
        <p:cNvGrpSpPr/>
        <p:nvPr/>
      </p:nvGrpSpPr>
      <p:grpSpPr>
        <a:xfrm>
          <a:off x="0" y="0"/>
          <a:ext cx="0" cy="0"/>
          <a:chOff x="0" y="0"/>
          <a:chExt cx="0" cy="0"/>
        </a:xfrm>
      </p:grpSpPr>
      <p:sp>
        <p:nvSpPr>
          <p:cNvPr id="11" name="Espace réservé du texte 2">
            <a:extLst>
              <a:ext uri="{FF2B5EF4-FFF2-40B4-BE49-F238E27FC236}">
                <a16:creationId xmlns:a16="http://schemas.microsoft.com/office/drawing/2014/main" id="{93B7423F-E2D5-4F83-8551-5AC5E02A1D2E}"/>
              </a:ext>
            </a:extLst>
          </p:cNvPr>
          <p:cNvSpPr>
            <a:spLocks noGrp="1"/>
          </p:cNvSpPr>
          <p:nvPr>
            <p:ph type="body" idx="13" hasCustomPrompt="1"/>
          </p:nvPr>
        </p:nvSpPr>
        <p:spPr>
          <a:xfrm>
            <a:off x="8232775" y="379710"/>
            <a:ext cx="2749550" cy="396578"/>
          </a:xfrm>
        </p:spPr>
        <p:txBody>
          <a:bodyPr/>
          <a:lstStyle>
            <a:lvl1pPr marL="0" indent="0" algn="r">
              <a:buFont typeface="Arial" panose="020B0604020202020204" pitchFamily="34" charset="0"/>
              <a:buNone/>
              <a:defRPr sz="1400" i="1">
                <a:solidFill>
                  <a:schemeClr val="bg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fr-FR"/>
              <a:t>Modifier le titre de section</a:t>
            </a:r>
          </a:p>
          <a:p>
            <a:pPr lvl="0"/>
            <a:endParaRPr lang="fr-FR"/>
          </a:p>
          <a:p>
            <a:pPr lvl="0"/>
            <a:endParaRPr lang="fr-FR"/>
          </a:p>
        </p:txBody>
      </p:sp>
      <p:sp>
        <p:nvSpPr>
          <p:cNvPr id="14" name="Espace réservé du texte 8">
            <a:extLst>
              <a:ext uri="{FF2B5EF4-FFF2-40B4-BE49-F238E27FC236}">
                <a16:creationId xmlns:a16="http://schemas.microsoft.com/office/drawing/2014/main" id="{EB44097D-15BD-4DC5-AF55-65FEA4ACA597}"/>
              </a:ext>
            </a:extLst>
          </p:cNvPr>
          <p:cNvSpPr>
            <a:spLocks noGrp="1"/>
          </p:cNvSpPr>
          <p:nvPr>
            <p:ph type="body" sz="quarter" idx="14"/>
          </p:nvPr>
        </p:nvSpPr>
        <p:spPr>
          <a:xfrm>
            <a:off x="4101920" y="2185217"/>
            <a:ext cx="3610334" cy="3753206"/>
          </a:xfrm>
        </p:spPr>
        <p:txBody>
          <a:bodyPr/>
          <a:lstStyle>
            <a:lvl1pPr marL="0" indent="0">
              <a:buNone/>
              <a:defRPr/>
            </a:lvl1pPr>
          </a:lstStyle>
          <a:p>
            <a:pPr lvl="0"/>
            <a:r>
              <a:rPr lang="fr-FR"/>
              <a:t>Modifier les styles du texte du masque</a:t>
            </a:r>
          </a:p>
          <a:p>
            <a:pPr lvl="1"/>
            <a:r>
              <a:rPr lang="fr-FR"/>
              <a:t>Deuxième niveau</a:t>
            </a:r>
          </a:p>
          <a:p>
            <a:pPr lvl="2"/>
            <a:r>
              <a:rPr lang="fr-FR"/>
              <a:t>Troisième niveau</a:t>
            </a:r>
          </a:p>
        </p:txBody>
      </p:sp>
      <p:sp>
        <p:nvSpPr>
          <p:cNvPr id="15" name="Espace réservé du contenu 3">
            <a:extLst>
              <a:ext uri="{FF2B5EF4-FFF2-40B4-BE49-F238E27FC236}">
                <a16:creationId xmlns:a16="http://schemas.microsoft.com/office/drawing/2014/main" id="{7A9E5FDF-5882-4C8F-B11E-DE98C88ABCAB}"/>
              </a:ext>
            </a:extLst>
          </p:cNvPr>
          <p:cNvSpPr>
            <a:spLocks noGrp="1"/>
          </p:cNvSpPr>
          <p:nvPr>
            <p:ph sz="quarter" idx="22"/>
          </p:nvPr>
        </p:nvSpPr>
        <p:spPr>
          <a:xfrm>
            <a:off x="831850" y="2185218"/>
            <a:ext cx="3019425" cy="1724025"/>
          </a:xfrm>
          <a:ln w="28575">
            <a:solidFill>
              <a:schemeClr val="tx1"/>
            </a:solidFill>
          </a:ln>
        </p:spPr>
        <p:txBody>
          <a:bodyPr/>
          <a:lstStyle>
            <a:lvl1pPr marL="0" indent="0">
              <a:buNone/>
              <a:defRPr/>
            </a:lvl1pPr>
          </a:lstStyle>
          <a:p>
            <a:pPr lvl="0"/>
            <a:endParaRPr lang="fr-FR"/>
          </a:p>
        </p:txBody>
      </p:sp>
      <p:sp>
        <p:nvSpPr>
          <p:cNvPr id="20" name="Espace réservé du contenu 3">
            <a:extLst>
              <a:ext uri="{FF2B5EF4-FFF2-40B4-BE49-F238E27FC236}">
                <a16:creationId xmlns:a16="http://schemas.microsoft.com/office/drawing/2014/main" id="{2F8C1DB0-9DEB-4F28-894D-2A33E647C0AA}"/>
              </a:ext>
            </a:extLst>
          </p:cNvPr>
          <p:cNvSpPr>
            <a:spLocks noGrp="1"/>
          </p:cNvSpPr>
          <p:nvPr>
            <p:ph sz="quarter" idx="23"/>
          </p:nvPr>
        </p:nvSpPr>
        <p:spPr>
          <a:xfrm>
            <a:off x="831849" y="4214043"/>
            <a:ext cx="3019425" cy="1724025"/>
          </a:xfrm>
          <a:ln w="28575">
            <a:solidFill>
              <a:schemeClr val="tx1"/>
            </a:solidFill>
          </a:ln>
        </p:spPr>
        <p:txBody>
          <a:bodyPr/>
          <a:lstStyle>
            <a:lvl1pPr marL="0" indent="0">
              <a:buNone/>
              <a:defRPr/>
            </a:lvl1pPr>
          </a:lstStyle>
          <a:p>
            <a:pPr lvl="0"/>
            <a:endParaRPr lang="fr-FR"/>
          </a:p>
        </p:txBody>
      </p:sp>
      <p:sp>
        <p:nvSpPr>
          <p:cNvPr id="21" name="Espace réservé du contenu 3">
            <a:extLst>
              <a:ext uri="{FF2B5EF4-FFF2-40B4-BE49-F238E27FC236}">
                <a16:creationId xmlns:a16="http://schemas.microsoft.com/office/drawing/2014/main" id="{3391A2DC-ABA1-4743-BC94-40D7C67912CB}"/>
              </a:ext>
            </a:extLst>
          </p:cNvPr>
          <p:cNvSpPr>
            <a:spLocks noGrp="1"/>
          </p:cNvSpPr>
          <p:nvPr>
            <p:ph sz="quarter" idx="24"/>
          </p:nvPr>
        </p:nvSpPr>
        <p:spPr>
          <a:xfrm>
            <a:off x="7962900" y="2185217"/>
            <a:ext cx="3019425" cy="1724025"/>
          </a:xfrm>
          <a:ln w="28575">
            <a:solidFill>
              <a:schemeClr val="tx1"/>
            </a:solidFill>
          </a:ln>
        </p:spPr>
        <p:txBody>
          <a:bodyPr/>
          <a:lstStyle>
            <a:lvl1pPr marL="0" indent="0">
              <a:buNone/>
              <a:defRPr/>
            </a:lvl1pPr>
          </a:lstStyle>
          <a:p>
            <a:pPr lvl="0"/>
            <a:endParaRPr lang="fr-FR"/>
          </a:p>
        </p:txBody>
      </p:sp>
      <p:sp>
        <p:nvSpPr>
          <p:cNvPr id="22" name="Espace réservé du contenu 3">
            <a:extLst>
              <a:ext uri="{FF2B5EF4-FFF2-40B4-BE49-F238E27FC236}">
                <a16:creationId xmlns:a16="http://schemas.microsoft.com/office/drawing/2014/main" id="{12D9CEB8-6263-4AC4-A7B0-4E43BCC31DCF}"/>
              </a:ext>
            </a:extLst>
          </p:cNvPr>
          <p:cNvSpPr>
            <a:spLocks noGrp="1"/>
          </p:cNvSpPr>
          <p:nvPr>
            <p:ph sz="quarter" idx="25"/>
          </p:nvPr>
        </p:nvSpPr>
        <p:spPr>
          <a:xfrm>
            <a:off x="7962900" y="4214042"/>
            <a:ext cx="3019425" cy="1724025"/>
          </a:xfrm>
          <a:ln w="28575">
            <a:solidFill>
              <a:schemeClr val="tx1"/>
            </a:solidFill>
          </a:ln>
        </p:spPr>
        <p:txBody>
          <a:bodyPr/>
          <a:lstStyle>
            <a:lvl1pPr marL="0" indent="0">
              <a:buNone/>
              <a:defRPr/>
            </a:lvl1pPr>
          </a:lstStyle>
          <a:p>
            <a:pPr lvl="0"/>
            <a:endParaRPr lang="fr-FR"/>
          </a:p>
        </p:txBody>
      </p:sp>
      <p:sp>
        <p:nvSpPr>
          <p:cNvPr id="16" name="Espace réservé du numéro de diapositive 5">
            <a:extLst>
              <a:ext uri="{FF2B5EF4-FFF2-40B4-BE49-F238E27FC236}">
                <a16:creationId xmlns:a16="http://schemas.microsoft.com/office/drawing/2014/main" id="{1AE0D2CE-AA5C-4542-AF2A-C4C4FA39BB34}"/>
              </a:ext>
            </a:extLst>
          </p:cNvPr>
          <p:cNvSpPr txBox="1">
            <a:spLocks/>
          </p:cNvSpPr>
          <p:nvPr userDrawn="1"/>
        </p:nvSpPr>
        <p:spPr>
          <a:xfrm>
            <a:off x="9205823" y="6346406"/>
            <a:ext cx="2743200" cy="365125"/>
          </a:xfrm>
          <a:prstGeom prst="rect">
            <a:avLst/>
          </a:prstGeom>
        </p:spPr>
        <p:txBody>
          <a:bodyPr vert="horz" lIns="91440" tIns="45720" rIns="91440" bIns="45720" rtlCol="0" anchor="ctr"/>
          <a:lstStyle>
            <a:defPPr>
              <a:defRPr lang="fr-FR"/>
            </a:defPPr>
            <a:lvl1pPr marL="0" algn="r" defTabSz="914400" rtl="0" eaLnBrk="1" latinLnBrk="0" hangingPunct="1">
              <a:defRPr sz="1200" kern="1200">
                <a:solidFill>
                  <a:schemeClr val="bg2"/>
                </a:solidFill>
                <a:latin typeface="+mj-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fld id="{F417D9D4-C72A-4664-AADD-539EE03F4425}" type="slidenum">
              <a:rPr lang="fr-FR" smtClean="0"/>
              <a:pPr/>
              <a:t>‹N°›</a:t>
            </a:fld>
            <a:endParaRPr lang="fr-FR"/>
          </a:p>
        </p:txBody>
      </p:sp>
      <p:pic>
        <p:nvPicPr>
          <p:cNvPr id="17" name="Image 16">
            <a:extLst>
              <a:ext uri="{FF2B5EF4-FFF2-40B4-BE49-F238E27FC236}">
                <a16:creationId xmlns:a16="http://schemas.microsoft.com/office/drawing/2014/main" id="{D87B91FC-4667-41D3-B58A-56A41F447C26}"/>
              </a:ext>
            </a:extLst>
          </p:cNvPr>
          <p:cNvPicPr>
            <a:picLocks noChangeAspect="1"/>
          </p:cNvPicPr>
          <p:nvPr userDrawn="1"/>
        </p:nvPicPr>
        <p:blipFill>
          <a:blip r:embed="rId2" cstate="screen">
            <a:extLst>
              <a:ext uri="{28A0092B-C50C-407E-A947-70E740481C1C}">
                <a14:useLocalDpi xmlns:a14="http://schemas.microsoft.com/office/drawing/2010/main"/>
              </a:ext>
            </a:extLst>
          </a:blip>
          <a:stretch>
            <a:fillRect/>
          </a:stretch>
        </p:blipFill>
        <p:spPr>
          <a:xfrm>
            <a:off x="192088" y="188913"/>
            <a:ext cx="772317" cy="457723"/>
          </a:xfrm>
          <a:prstGeom prst="rect">
            <a:avLst/>
          </a:prstGeom>
        </p:spPr>
      </p:pic>
      <p:sp>
        <p:nvSpPr>
          <p:cNvPr id="19" name="Espace réservé du numéro de diapositive 5">
            <a:extLst>
              <a:ext uri="{FF2B5EF4-FFF2-40B4-BE49-F238E27FC236}">
                <a16:creationId xmlns:a16="http://schemas.microsoft.com/office/drawing/2014/main" id="{CE4D18AB-468E-4455-A033-2D5E01D95F8E}"/>
              </a:ext>
            </a:extLst>
          </p:cNvPr>
          <p:cNvSpPr txBox="1">
            <a:spLocks/>
          </p:cNvSpPr>
          <p:nvPr userDrawn="1"/>
        </p:nvSpPr>
        <p:spPr>
          <a:xfrm>
            <a:off x="4734651" y="6492875"/>
            <a:ext cx="2743200" cy="365125"/>
          </a:xfrm>
          <a:prstGeom prst="rect">
            <a:avLst/>
          </a:prstGeom>
        </p:spPr>
        <p:txBody>
          <a:bodyPr vert="horz" lIns="91440" tIns="45720" rIns="91440" bIns="45720" rtlCol="0" anchor="ctr"/>
          <a:lstStyle>
            <a:defPPr>
              <a:defRPr lang="fr-FR"/>
            </a:defPPr>
            <a:lvl1pPr marL="0" algn="ctr" defTabSz="914400" rtl="0" eaLnBrk="1" latinLnBrk="0" hangingPunct="1">
              <a:defRPr sz="1200" kern="1200">
                <a:solidFill>
                  <a:schemeClr val="bg1"/>
                </a:solidFill>
                <a:latin typeface="+mj-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fld id="{F417D9D4-C72A-4664-AADD-539EE03F4425}" type="slidenum">
              <a:rPr lang="fr-FR" smtClean="0"/>
              <a:pPr/>
              <a:t>‹N°›</a:t>
            </a:fld>
            <a:endParaRPr lang="fr-FR"/>
          </a:p>
        </p:txBody>
      </p:sp>
      <p:sp>
        <p:nvSpPr>
          <p:cNvPr id="23" name="Titre 1">
            <a:extLst>
              <a:ext uri="{FF2B5EF4-FFF2-40B4-BE49-F238E27FC236}">
                <a16:creationId xmlns:a16="http://schemas.microsoft.com/office/drawing/2014/main" id="{D4778C49-2693-4610-8021-6A0B3568A74D}"/>
              </a:ext>
            </a:extLst>
          </p:cNvPr>
          <p:cNvSpPr>
            <a:spLocks noGrp="1"/>
          </p:cNvSpPr>
          <p:nvPr>
            <p:ph type="title" hasCustomPrompt="1"/>
          </p:nvPr>
        </p:nvSpPr>
        <p:spPr>
          <a:xfrm>
            <a:off x="804862" y="868767"/>
            <a:ext cx="10150475" cy="762000"/>
          </a:xfrm>
        </p:spPr>
        <p:txBody>
          <a:bodyPr anchor="b">
            <a:normAutofit/>
          </a:bodyPr>
          <a:lstStyle>
            <a:lvl1pPr algn="l">
              <a:defRPr sz="4000"/>
            </a:lvl1pPr>
          </a:lstStyle>
          <a:p>
            <a:r>
              <a:rPr lang="fr-FR"/>
              <a:t>Modifiez le titre</a:t>
            </a:r>
          </a:p>
        </p:txBody>
      </p:sp>
      <p:cxnSp>
        <p:nvCxnSpPr>
          <p:cNvPr id="24" name="Connecteur droit 23">
            <a:extLst>
              <a:ext uri="{FF2B5EF4-FFF2-40B4-BE49-F238E27FC236}">
                <a16:creationId xmlns:a16="http://schemas.microsoft.com/office/drawing/2014/main" id="{F476597D-A332-40F1-B74C-C7BB46899C6C}"/>
              </a:ext>
            </a:extLst>
          </p:cNvPr>
          <p:cNvCxnSpPr>
            <a:cxnSpLocks/>
          </p:cNvCxnSpPr>
          <p:nvPr userDrawn="1"/>
        </p:nvCxnSpPr>
        <p:spPr>
          <a:xfrm>
            <a:off x="911225" y="1643696"/>
            <a:ext cx="720000" cy="0"/>
          </a:xfrm>
          <a:prstGeom prst="line">
            <a:avLst/>
          </a:prstGeom>
          <a:ln w="50800">
            <a:solidFill>
              <a:schemeClr val="bg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740602992"/>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preserve="1" userDrawn="1">
  <p:cSld name="4 illustrations + texte">
    <p:spTree>
      <p:nvGrpSpPr>
        <p:cNvPr id="1" name=""/>
        <p:cNvGrpSpPr/>
        <p:nvPr/>
      </p:nvGrpSpPr>
      <p:grpSpPr>
        <a:xfrm>
          <a:off x="0" y="0"/>
          <a:ext cx="0" cy="0"/>
          <a:chOff x="0" y="0"/>
          <a:chExt cx="0" cy="0"/>
        </a:xfrm>
      </p:grpSpPr>
      <p:sp>
        <p:nvSpPr>
          <p:cNvPr id="11" name="Espace réservé du texte 2">
            <a:extLst>
              <a:ext uri="{FF2B5EF4-FFF2-40B4-BE49-F238E27FC236}">
                <a16:creationId xmlns:a16="http://schemas.microsoft.com/office/drawing/2014/main" id="{93B7423F-E2D5-4F83-8551-5AC5E02A1D2E}"/>
              </a:ext>
            </a:extLst>
          </p:cNvPr>
          <p:cNvSpPr>
            <a:spLocks noGrp="1"/>
          </p:cNvSpPr>
          <p:nvPr>
            <p:ph type="body" idx="13" hasCustomPrompt="1"/>
          </p:nvPr>
        </p:nvSpPr>
        <p:spPr>
          <a:xfrm>
            <a:off x="8232775" y="379710"/>
            <a:ext cx="2749550" cy="396578"/>
          </a:xfrm>
        </p:spPr>
        <p:txBody>
          <a:bodyPr/>
          <a:lstStyle>
            <a:lvl1pPr marL="0" indent="0" algn="r">
              <a:buFont typeface="Arial" panose="020B0604020202020204" pitchFamily="34" charset="0"/>
              <a:buNone/>
              <a:defRPr sz="1400" i="1">
                <a:solidFill>
                  <a:schemeClr val="bg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fr-FR"/>
              <a:t>Modifier le titre de section</a:t>
            </a:r>
          </a:p>
          <a:p>
            <a:pPr lvl="0"/>
            <a:endParaRPr lang="fr-FR"/>
          </a:p>
          <a:p>
            <a:pPr lvl="0"/>
            <a:endParaRPr lang="fr-FR"/>
          </a:p>
        </p:txBody>
      </p:sp>
      <p:sp>
        <p:nvSpPr>
          <p:cNvPr id="14" name="Espace réservé du texte 8">
            <a:extLst>
              <a:ext uri="{FF2B5EF4-FFF2-40B4-BE49-F238E27FC236}">
                <a16:creationId xmlns:a16="http://schemas.microsoft.com/office/drawing/2014/main" id="{EB44097D-15BD-4DC5-AF55-65FEA4ACA597}"/>
              </a:ext>
            </a:extLst>
          </p:cNvPr>
          <p:cNvSpPr>
            <a:spLocks noGrp="1"/>
          </p:cNvSpPr>
          <p:nvPr>
            <p:ph type="body" sz="quarter" idx="14"/>
          </p:nvPr>
        </p:nvSpPr>
        <p:spPr>
          <a:xfrm>
            <a:off x="4101920" y="1606664"/>
            <a:ext cx="3610334" cy="3753206"/>
          </a:xfrm>
        </p:spPr>
        <p:txBody>
          <a:bodyPr/>
          <a:lstStyle>
            <a:lvl1pPr marL="0" indent="0">
              <a:buNone/>
              <a:defRPr/>
            </a:lvl1pPr>
          </a:lstStyle>
          <a:p>
            <a:pPr lvl="0"/>
            <a:r>
              <a:rPr lang="fr-FR"/>
              <a:t>Modifier les styles du texte du masque</a:t>
            </a:r>
          </a:p>
          <a:p>
            <a:pPr lvl="1"/>
            <a:r>
              <a:rPr lang="fr-FR"/>
              <a:t>Deuxième niveau</a:t>
            </a:r>
          </a:p>
          <a:p>
            <a:pPr lvl="2"/>
            <a:r>
              <a:rPr lang="fr-FR"/>
              <a:t>Troisième niveau</a:t>
            </a:r>
          </a:p>
        </p:txBody>
      </p:sp>
      <p:sp>
        <p:nvSpPr>
          <p:cNvPr id="15" name="Espace réservé du contenu 3">
            <a:extLst>
              <a:ext uri="{FF2B5EF4-FFF2-40B4-BE49-F238E27FC236}">
                <a16:creationId xmlns:a16="http://schemas.microsoft.com/office/drawing/2014/main" id="{7A9E5FDF-5882-4C8F-B11E-DE98C88ABCAB}"/>
              </a:ext>
            </a:extLst>
          </p:cNvPr>
          <p:cNvSpPr>
            <a:spLocks noGrp="1"/>
          </p:cNvSpPr>
          <p:nvPr>
            <p:ph sz="quarter" idx="22"/>
          </p:nvPr>
        </p:nvSpPr>
        <p:spPr>
          <a:xfrm>
            <a:off x="831850" y="1606665"/>
            <a:ext cx="3019425" cy="1724025"/>
          </a:xfrm>
          <a:ln w="28575">
            <a:solidFill>
              <a:schemeClr val="tx1"/>
            </a:solidFill>
          </a:ln>
        </p:spPr>
        <p:txBody>
          <a:bodyPr/>
          <a:lstStyle>
            <a:lvl1pPr marL="0" indent="0">
              <a:buNone/>
              <a:defRPr/>
            </a:lvl1pPr>
          </a:lstStyle>
          <a:p>
            <a:pPr lvl="0"/>
            <a:endParaRPr lang="fr-FR"/>
          </a:p>
        </p:txBody>
      </p:sp>
      <p:sp>
        <p:nvSpPr>
          <p:cNvPr id="20" name="Espace réservé du contenu 3">
            <a:extLst>
              <a:ext uri="{FF2B5EF4-FFF2-40B4-BE49-F238E27FC236}">
                <a16:creationId xmlns:a16="http://schemas.microsoft.com/office/drawing/2014/main" id="{2F8C1DB0-9DEB-4F28-894D-2A33E647C0AA}"/>
              </a:ext>
            </a:extLst>
          </p:cNvPr>
          <p:cNvSpPr>
            <a:spLocks noGrp="1"/>
          </p:cNvSpPr>
          <p:nvPr>
            <p:ph sz="quarter" idx="23"/>
          </p:nvPr>
        </p:nvSpPr>
        <p:spPr>
          <a:xfrm>
            <a:off x="831849" y="3635490"/>
            <a:ext cx="3019425" cy="1724025"/>
          </a:xfrm>
          <a:ln w="28575">
            <a:solidFill>
              <a:schemeClr val="tx1"/>
            </a:solidFill>
          </a:ln>
        </p:spPr>
        <p:txBody>
          <a:bodyPr/>
          <a:lstStyle>
            <a:lvl1pPr marL="0" indent="0">
              <a:buNone/>
              <a:defRPr/>
            </a:lvl1pPr>
          </a:lstStyle>
          <a:p>
            <a:pPr lvl="0"/>
            <a:endParaRPr lang="fr-FR"/>
          </a:p>
        </p:txBody>
      </p:sp>
      <p:sp>
        <p:nvSpPr>
          <p:cNvPr id="21" name="Espace réservé du contenu 3">
            <a:extLst>
              <a:ext uri="{FF2B5EF4-FFF2-40B4-BE49-F238E27FC236}">
                <a16:creationId xmlns:a16="http://schemas.microsoft.com/office/drawing/2014/main" id="{3391A2DC-ABA1-4743-BC94-40D7C67912CB}"/>
              </a:ext>
            </a:extLst>
          </p:cNvPr>
          <p:cNvSpPr>
            <a:spLocks noGrp="1"/>
          </p:cNvSpPr>
          <p:nvPr>
            <p:ph sz="quarter" idx="24"/>
          </p:nvPr>
        </p:nvSpPr>
        <p:spPr>
          <a:xfrm>
            <a:off x="7962900" y="1606664"/>
            <a:ext cx="3019425" cy="1724025"/>
          </a:xfrm>
          <a:ln w="28575">
            <a:solidFill>
              <a:schemeClr val="tx1"/>
            </a:solidFill>
          </a:ln>
        </p:spPr>
        <p:txBody>
          <a:bodyPr/>
          <a:lstStyle>
            <a:lvl1pPr marL="0" indent="0">
              <a:buNone/>
              <a:defRPr/>
            </a:lvl1pPr>
          </a:lstStyle>
          <a:p>
            <a:pPr lvl="0"/>
            <a:endParaRPr lang="fr-FR"/>
          </a:p>
        </p:txBody>
      </p:sp>
      <p:sp>
        <p:nvSpPr>
          <p:cNvPr id="22" name="Espace réservé du contenu 3">
            <a:extLst>
              <a:ext uri="{FF2B5EF4-FFF2-40B4-BE49-F238E27FC236}">
                <a16:creationId xmlns:a16="http://schemas.microsoft.com/office/drawing/2014/main" id="{12D9CEB8-6263-4AC4-A7B0-4E43BCC31DCF}"/>
              </a:ext>
            </a:extLst>
          </p:cNvPr>
          <p:cNvSpPr>
            <a:spLocks noGrp="1"/>
          </p:cNvSpPr>
          <p:nvPr>
            <p:ph sz="quarter" idx="25"/>
          </p:nvPr>
        </p:nvSpPr>
        <p:spPr>
          <a:xfrm>
            <a:off x="7962900" y="3635489"/>
            <a:ext cx="3019425" cy="1724025"/>
          </a:xfrm>
          <a:ln w="28575">
            <a:solidFill>
              <a:schemeClr val="tx1"/>
            </a:solidFill>
          </a:ln>
        </p:spPr>
        <p:txBody>
          <a:bodyPr/>
          <a:lstStyle>
            <a:lvl1pPr marL="0" indent="0">
              <a:buNone/>
              <a:defRPr/>
            </a:lvl1pPr>
          </a:lstStyle>
          <a:p>
            <a:pPr lvl="0"/>
            <a:endParaRPr lang="fr-FR"/>
          </a:p>
        </p:txBody>
      </p:sp>
      <p:sp>
        <p:nvSpPr>
          <p:cNvPr id="16" name="Espace réservé du numéro de diapositive 5">
            <a:extLst>
              <a:ext uri="{FF2B5EF4-FFF2-40B4-BE49-F238E27FC236}">
                <a16:creationId xmlns:a16="http://schemas.microsoft.com/office/drawing/2014/main" id="{1AE0D2CE-AA5C-4542-AF2A-C4C4FA39BB34}"/>
              </a:ext>
            </a:extLst>
          </p:cNvPr>
          <p:cNvSpPr txBox="1">
            <a:spLocks/>
          </p:cNvSpPr>
          <p:nvPr userDrawn="1"/>
        </p:nvSpPr>
        <p:spPr>
          <a:xfrm>
            <a:off x="9205823" y="6346406"/>
            <a:ext cx="2743200" cy="365125"/>
          </a:xfrm>
          <a:prstGeom prst="rect">
            <a:avLst/>
          </a:prstGeom>
        </p:spPr>
        <p:txBody>
          <a:bodyPr vert="horz" lIns="91440" tIns="45720" rIns="91440" bIns="45720" rtlCol="0" anchor="ctr"/>
          <a:lstStyle>
            <a:defPPr>
              <a:defRPr lang="fr-FR"/>
            </a:defPPr>
            <a:lvl1pPr marL="0" algn="r" defTabSz="914400" rtl="0" eaLnBrk="1" latinLnBrk="0" hangingPunct="1">
              <a:defRPr sz="1200" kern="1200">
                <a:solidFill>
                  <a:schemeClr val="bg2"/>
                </a:solidFill>
                <a:latin typeface="+mj-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fld id="{F417D9D4-C72A-4664-AADD-539EE03F4425}" type="slidenum">
              <a:rPr lang="fr-FR" smtClean="0"/>
              <a:pPr/>
              <a:t>‹N°›</a:t>
            </a:fld>
            <a:endParaRPr lang="fr-FR"/>
          </a:p>
        </p:txBody>
      </p:sp>
      <p:pic>
        <p:nvPicPr>
          <p:cNvPr id="9" name="Image 8">
            <a:extLst>
              <a:ext uri="{FF2B5EF4-FFF2-40B4-BE49-F238E27FC236}">
                <a16:creationId xmlns:a16="http://schemas.microsoft.com/office/drawing/2014/main" id="{D361E56E-2B30-43AD-926E-1808BA77850C}"/>
              </a:ext>
            </a:extLst>
          </p:cNvPr>
          <p:cNvPicPr>
            <a:picLocks noChangeAspect="1"/>
          </p:cNvPicPr>
          <p:nvPr userDrawn="1"/>
        </p:nvPicPr>
        <p:blipFill>
          <a:blip r:embed="rId2" cstate="screen">
            <a:extLst>
              <a:ext uri="{28A0092B-C50C-407E-A947-70E740481C1C}">
                <a14:useLocalDpi xmlns:a14="http://schemas.microsoft.com/office/drawing/2010/main"/>
              </a:ext>
            </a:extLst>
          </a:blip>
          <a:stretch>
            <a:fillRect/>
          </a:stretch>
        </p:blipFill>
        <p:spPr>
          <a:xfrm>
            <a:off x="192088" y="188913"/>
            <a:ext cx="772317" cy="457723"/>
          </a:xfrm>
          <a:prstGeom prst="rect">
            <a:avLst/>
          </a:prstGeom>
        </p:spPr>
      </p:pic>
      <p:sp>
        <p:nvSpPr>
          <p:cNvPr id="12" name="Espace réservé du numéro de diapositive 5">
            <a:extLst>
              <a:ext uri="{FF2B5EF4-FFF2-40B4-BE49-F238E27FC236}">
                <a16:creationId xmlns:a16="http://schemas.microsoft.com/office/drawing/2014/main" id="{965595B6-ED6D-4C86-8B48-417583EDC11B}"/>
              </a:ext>
            </a:extLst>
          </p:cNvPr>
          <p:cNvSpPr txBox="1">
            <a:spLocks/>
          </p:cNvSpPr>
          <p:nvPr userDrawn="1"/>
        </p:nvSpPr>
        <p:spPr>
          <a:xfrm>
            <a:off x="4734651" y="6492875"/>
            <a:ext cx="2743200" cy="365125"/>
          </a:xfrm>
          <a:prstGeom prst="rect">
            <a:avLst/>
          </a:prstGeom>
        </p:spPr>
        <p:txBody>
          <a:bodyPr vert="horz" lIns="91440" tIns="45720" rIns="91440" bIns="45720" rtlCol="0" anchor="ctr"/>
          <a:lstStyle>
            <a:defPPr>
              <a:defRPr lang="fr-FR"/>
            </a:defPPr>
            <a:lvl1pPr marL="0" algn="ctr" defTabSz="914400" rtl="0" eaLnBrk="1" latinLnBrk="0" hangingPunct="1">
              <a:defRPr sz="1200" kern="1200">
                <a:solidFill>
                  <a:schemeClr val="bg1"/>
                </a:solidFill>
                <a:latin typeface="+mj-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fld id="{F417D9D4-C72A-4664-AADD-539EE03F4425}" type="slidenum">
              <a:rPr lang="fr-FR" smtClean="0"/>
              <a:pPr/>
              <a:t>‹N°›</a:t>
            </a:fld>
            <a:endParaRPr lang="fr-FR"/>
          </a:p>
        </p:txBody>
      </p:sp>
    </p:spTree>
    <p:extLst>
      <p:ext uri="{BB962C8B-B14F-4D97-AF65-F5344CB8AC3E}">
        <p14:creationId xmlns:p14="http://schemas.microsoft.com/office/powerpoint/2010/main" val="3461298216"/>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preserve="1" userDrawn="1">
  <p:cSld name="10 illustrations + texte &amp; titre">
    <p:spTree>
      <p:nvGrpSpPr>
        <p:cNvPr id="1" name=""/>
        <p:cNvGrpSpPr/>
        <p:nvPr/>
      </p:nvGrpSpPr>
      <p:grpSpPr>
        <a:xfrm>
          <a:off x="0" y="0"/>
          <a:ext cx="0" cy="0"/>
          <a:chOff x="0" y="0"/>
          <a:chExt cx="0" cy="0"/>
        </a:xfrm>
      </p:grpSpPr>
      <p:sp>
        <p:nvSpPr>
          <p:cNvPr id="11" name="Espace réservé du texte 2">
            <a:extLst>
              <a:ext uri="{FF2B5EF4-FFF2-40B4-BE49-F238E27FC236}">
                <a16:creationId xmlns:a16="http://schemas.microsoft.com/office/drawing/2014/main" id="{93B7423F-E2D5-4F83-8551-5AC5E02A1D2E}"/>
              </a:ext>
            </a:extLst>
          </p:cNvPr>
          <p:cNvSpPr>
            <a:spLocks noGrp="1"/>
          </p:cNvSpPr>
          <p:nvPr>
            <p:ph type="body" idx="13" hasCustomPrompt="1"/>
          </p:nvPr>
        </p:nvSpPr>
        <p:spPr>
          <a:xfrm>
            <a:off x="8232775" y="379710"/>
            <a:ext cx="2749550" cy="396578"/>
          </a:xfrm>
        </p:spPr>
        <p:txBody>
          <a:bodyPr/>
          <a:lstStyle>
            <a:lvl1pPr marL="0" indent="0" algn="r">
              <a:buFont typeface="Arial" panose="020B0604020202020204" pitchFamily="34" charset="0"/>
              <a:buNone/>
              <a:defRPr sz="1400" i="1">
                <a:solidFill>
                  <a:schemeClr val="bg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fr-FR"/>
              <a:t>Modifier le titre de section</a:t>
            </a:r>
          </a:p>
          <a:p>
            <a:pPr lvl="0"/>
            <a:endParaRPr lang="fr-FR"/>
          </a:p>
          <a:p>
            <a:pPr lvl="0"/>
            <a:endParaRPr lang="fr-FR"/>
          </a:p>
        </p:txBody>
      </p:sp>
      <p:sp>
        <p:nvSpPr>
          <p:cNvPr id="5" name="Espace réservé du texte 4">
            <a:extLst>
              <a:ext uri="{FF2B5EF4-FFF2-40B4-BE49-F238E27FC236}">
                <a16:creationId xmlns:a16="http://schemas.microsoft.com/office/drawing/2014/main" id="{84C7E3BA-54D9-4B15-B01F-1BC21D8DCC9C}"/>
              </a:ext>
            </a:extLst>
          </p:cNvPr>
          <p:cNvSpPr>
            <a:spLocks noGrp="1"/>
          </p:cNvSpPr>
          <p:nvPr>
            <p:ph type="body" sz="quarter" idx="26"/>
          </p:nvPr>
        </p:nvSpPr>
        <p:spPr>
          <a:xfrm>
            <a:off x="507525" y="5225631"/>
            <a:ext cx="10139362" cy="1120775"/>
          </a:xfrm>
        </p:spPr>
        <p:txBody>
          <a:bodyPr/>
          <a:lstStyle>
            <a:lvl1pPr marL="0" indent="0">
              <a:buNone/>
              <a:defRPr/>
            </a:lvl1pPr>
          </a:lstStyle>
          <a:p>
            <a:pPr lvl="0"/>
            <a:r>
              <a:rPr lang="fr-FR"/>
              <a:t>Modifier les styles du texte du masque</a:t>
            </a:r>
          </a:p>
          <a:p>
            <a:pPr lvl="1"/>
            <a:r>
              <a:rPr lang="fr-FR"/>
              <a:t>Deuxième niveau</a:t>
            </a:r>
          </a:p>
          <a:p>
            <a:pPr lvl="2"/>
            <a:r>
              <a:rPr lang="fr-FR"/>
              <a:t>Troisième niveau</a:t>
            </a:r>
          </a:p>
        </p:txBody>
      </p:sp>
      <p:sp>
        <p:nvSpPr>
          <p:cNvPr id="17" name="Espace réservé du contenu 7">
            <a:extLst>
              <a:ext uri="{FF2B5EF4-FFF2-40B4-BE49-F238E27FC236}">
                <a16:creationId xmlns:a16="http://schemas.microsoft.com/office/drawing/2014/main" id="{96339926-6609-4413-A1A1-5EF928AD81D8}"/>
              </a:ext>
            </a:extLst>
          </p:cNvPr>
          <p:cNvSpPr>
            <a:spLocks noGrp="1"/>
          </p:cNvSpPr>
          <p:nvPr>
            <p:ph sz="quarter" idx="27"/>
          </p:nvPr>
        </p:nvSpPr>
        <p:spPr>
          <a:xfrm>
            <a:off x="507525" y="2235877"/>
            <a:ext cx="2124075" cy="1212850"/>
          </a:xfrm>
          <a:ln w="28575">
            <a:solidFill>
              <a:schemeClr val="accent1"/>
            </a:solidFill>
          </a:ln>
        </p:spPr>
        <p:txBody>
          <a:bodyPr/>
          <a:lstStyle>
            <a:lvl1pPr marL="0" indent="0">
              <a:buNone/>
              <a:defRPr/>
            </a:lvl1pPr>
          </a:lstStyle>
          <a:p>
            <a:pPr lvl="0"/>
            <a:endParaRPr lang="fr-FR"/>
          </a:p>
        </p:txBody>
      </p:sp>
      <p:sp>
        <p:nvSpPr>
          <p:cNvPr id="18" name="Espace réservé du contenu 7">
            <a:extLst>
              <a:ext uri="{FF2B5EF4-FFF2-40B4-BE49-F238E27FC236}">
                <a16:creationId xmlns:a16="http://schemas.microsoft.com/office/drawing/2014/main" id="{E7DE4277-8E6B-4F4A-ABE9-BA6C3665A8DB}"/>
              </a:ext>
            </a:extLst>
          </p:cNvPr>
          <p:cNvSpPr>
            <a:spLocks noGrp="1"/>
          </p:cNvSpPr>
          <p:nvPr>
            <p:ph sz="quarter" idx="28"/>
          </p:nvPr>
        </p:nvSpPr>
        <p:spPr>
          <a:xfrm>
            <a:off x="2831626" y="2237734"/>
            <a:ext cx="2124075" cy="1212850"/>
          </a:xfrm>
          <a:ln w="28575">
            <a:solidFill>
              <a:schemeClr val="accent1"/>
            </a:solidFill>
          </a:ln>
        </p:spPr>
        <p:txBody>
          <a:bodyPr/>
          <a:lstStyle>
            <a:lvl1pPr marL="0" indent="0">
              <a:buNone/>
              <a:defRPr/>
            </a:lvl1pPr>
          </a:lstStyle>
          <a:p>
            <a:pPr lvl="0"/>
            <a:endParaRPr lang="fr-FR"/>
          </a:p>
        </p:txBody>
      </p:sp>
      <p:sp>
        <p:nvSpPr>
          <p:cNvPr id="19" name="Espace réservé du contenu 7">
            <a:extLst>
              <a:ext uri="{FF2B5EF4-FFF2-40B4-BE49-F238E27FC236}">
                <a16:creationId xmlns:a16="http://schemas.microsoft.com/office/drawing/2014/main" id="{AFBFACF9-D139-40AC-943B-B6CDA2D590AD}"/>
              </a:ext>
            </a:extLst>
          </p:cNvPr>
          <p:cNvSpPr>
            <a:spLocks noGrp="1"/>
          </p:cNvSpPr>
          <p:nvPr>
            <p:ph sz="quarter" idx="29"/>
          </p:nvPr>
        </p:nvSpPr>
        <p:spPr>
          <a:xfrm>
            <a:off x="5155726" y="2235877"/>
            <a:ext cx="2124075" cy="1212850"/>
          </a:xfrm>
          <a:ln w="28575">
            <a:solidFill>
              <a:schemeClr val="accent1"/>
            </a:solidFill>
          </a:ln>
        </p:spPr>
        <p:txBody>
          <a:bodyPr/>
          <a:lstStyle>
            <a:lvl1pPr marL="0" indent="0">
              <a:buNone/>
              <a:defRPr/>
            </a:lvl1pPr>
          </a:lstStyle>
          <a:p>
            <a:pPr lvl="0"/>
            <a:endParaRPr lang="fr-FR"/>
          </a:p>
        </p:txBody>
      </p:sp>
      <p:sp>
        <p:nvSpPr>
          <p:cNvPr id="28" name="Espace réservé du contenu 7">
            <a:extLst>
              <a:ext uri="{FF2B5EF4-FFF2-40B4-BE49-F238E27FC236}">
                <a16:creationId xmlns:a16="http://schemas.microsoft.com/office/drawing/2014/main" id="{3C60DF4C-F10C-4D5B-B822-7007D105FAD9}"/>
              </a:ext>
            </a:extLst>
          </p:cNvPr>
          <p:cNvSpPr>
            <a:spLocks noGrp="1"/>
          </p:cNvSpPr>
          <p:nvPr>
            <p:ph sz="quarter" idx="30"/>
          </p:nvPr>
        </p:nvSpPr>
        <p:spPr>
          <a:xfrm>
            <a:off x="7479826" y="2240125"/>
            <a:ext cx="2124075" cy="1212850"/>
          </a:xfrm>
          <a:ln w="28575">
            <a:solidFill>
              <a:schemeClr val="accent1"/>
            </a:solidFill>
          </a:ln>
        </p:spPr>
        <p:txBody>
          <a:bodyPr/>
          <a:lstStyle>
            <a:lvl1pPr marL="0" indent="0">
              <a:buNone/>
              <a:defRPr/>
            </a:lvl1pPr>
          </a:lstStyle>
          <a:p>
            <a:pPr lvl="0"/>
            <a:endParaRPr lang="fr-FR"/>
          </a:p>
        </p:txBody>
      </p:sp>
      <p:sp>
        <p:nvSpPr>
          <p:cNvPr id="29" name="Espace réservé du contenu 7">
            <a:extLst>
              <a:ext uri="{FF2B5EF4-FFF2-40B4-BE49-F238E27FC236}">
                <a16:creationId xmlns:a16="http://schemas.microsoft.com/office/drawing/2014/main" id="{F165D8CE-E126-45B6-9CA3-4A97A90A6BBD}"/>
              </a:ext>
            </a:extLst>
          </p:cNvPr>
          <p:cNvSpPr>
            <a:spLocks noGrp="1"/>
          </p:cNvSpPr>
          <p:nvPr>
            <p:ph sz="quarter" idx="31"/>
          </p:nvPr>
        </p:nvSpPr>
        <p:spPr>
          <a:xfrm>
            <a:off x="9803925" y="2235877"/>
            <a:ext cx="2124075" cy="1212850"/>
          </a:xfrm>
          <a:ln w="28575">
            <a:solidFill>
              <a:schemeClr val="accent1"/>
            </a:solidFill>
          </a:ln>
        </p:spPr>
        <p:txBody>
          <a:bodyPr/>
          <a:lstStyle>
            <a:lvl1pPr marL="0" indent="0">
              <a:buNone/>
              <a:defRPr/>
            </a:lvl1pPr>
          </a:lstStyle>
          <a:p>
            <a:pPr lvl="0"/>
            <a:endParaRPr lang="fr-FR"/>
          </a:p>
        </p:txBody>
      </p:sp>
      <p:sp>
        <p:nvSpPr>
          <p:cNvPr id="30" name="Espace réservé du contenu 7">
            <a:extLst>
              <a:ext uri="{FF2B5EF4-FFF2-40B4-BE49-F238E27FC236}">
                <a16:creationId xmlns:a16="http://schemas.microsoft.com/office/drawing/2014/main" id="{0F828BFE-FACA-4F0F-98B6-4F1F60549CEE}"/>
              </a:ext>
            </a:extLst>
          </p:cNvPr>
          <p:cNvSpPr>
            <a:spLocks noGrp="1"/>
          </p:cNvSpPr>
          <p:nvPr>
            <p:ph sz="quarter" idx="32"/>
          </p:nvPr>
        </p:nvSpPr>
        <p:spPr>
          <a:xfrm>
            <a:off x="507525" y="3642504"/>
            <a:ext cx="2124075" cy="1212850"/>
          </a:xfrm>
          <a:ln w="28575">
            <a:solidFill>
              <a:schemeClr val="accent1"/>
            </a:solidFill>
          </a:ln>
        </p:spPr>
        <p:txBody>
          <a:bodyPr/>
          <a:lstStyle>
            <a:lvl1pPr marL="0" indent="0">
              <a:buNone/>
              <a:defRPr/>
            </a:lvl1pPr>
          </a:lstStyle>
          <a:p>
            <a:pPr lvl="0"/>
            <a:endParaRPr lang="fr-FR"/>
          </a:p>
        </p:txBody>
      </p:sp>
      <p:sp>
        <p:nvSpPr>
          <p:cNvPr id="31" name="Espace réservé du contenu 7">
            <a:extLst>
              <a:ext uri="{FF2B5EF4-FFF2-40B4-BE49-F238E27FC236}">
                <a16:creationId xmlns:a16="http://schemas.microsoft.com/office/drawing/2014/main" id="{7860A0F3-4A20-484D-81B2-612F87DD5033}"/>
              </a:ext>
            </a:extLst>
          </p:cNvPr>
          <p:cNvSpPr>
            <a:spLocks noGrp="1"/>
          </p:cNvSpPr>
          <p:nvPr>
            <p:ph sz="quarter" idx="33"/>
          </p:nvPr>
        </p:nvSpPr>
        <p:spPr>
          <a:xfrm>
            <a:off x="2831625" y="3642504"/>
            <a:ext cx="2124075" cy="1212850"/>
          </a:xfrm>
          <a:ln w="28575">
            <a:solidFill>
              <a:schemeClr val="accent1"/>
            </a:solidFill>
          </a:ln>
        </p:spPr>
        <p:txBody>
          <a:bodyPr/>
          <a:lstStyle>
            <a:lvl1pPr marL="0" indent="0">
              <a:buNone/>
              <a:defRPr/>
            </a:lvl1pPr>
          </a:lstStyle>
          <a:p>
            <a:pPr lvl="0"/>
            <a:endParaRPr lang="fr-FR"/>
          </a:p>
        </p:txBody>
      </p:sp>
      <p:sp>
        <p:nvSpPr>
          <p:cNvPr id="32" name="Espace réservé du contenu 7">
            <a:extLst>
              <a:ext uri="{FF2B5EF4-FFF2-40B4-BE49-F238E27FC236}">
                <a16:creationId xmlns:a16="http://schemas.microsoft.com/office/drawing/2014/main" id="{7B6E9494-FC7E-4857-B63D-2B467A5F8AD7}"/>
              </a:ext>
            </a:extLst>
          </p:cNvPr>
          <p:cNvSpPr>
            <a:spLocks noGrp="1"/>
          </p:cNvSpPr>
          <p:nvPr>
            <p:ph sz="quarter" idx="34"/>
          </p:nvPr>
        </p:nvSpPr>
        <p:spPr>
          <a:xfrm>
            <a:off x="5155725" y="3669778"/>
            <a:ext cx="2124075" cy="1212850"/>
          </a:xfrm>
          <a:ln w="28575">
            <a:solidFill>
              <a:schemeClr val="accent1"/>
            </a:solidFill>
          </a:ln>
        </p:spPr>
        <p:txBody>
          <a:bodyPr/>
          <a:lstStyle>
            <a:lvl1pPr marL="0" indent="0">
              <a:buNone/>
              <a:defRPr/>
            </a:lvl1pPr>
          </a:lstStyle>
          <a:p>
            <a:pPr lvl="0"/>
            <a:endParaRPr lang="fr-FR"/>
          </a:p>
        </p:txBody>
      </p:sp>
      <p:sp>
        <p:nvSpPr>
          <p:cNvPr id="33" name="Espace réservé du contenu 7">
            <a:extLst>
              <a:ext uri="{FF2B5EF4-FFF2-40B4-BE49-F238E27FC236}">
                <a16:creationId xmlns:a16="http://schemas.microsoft.com/office/drawing/2014/main" id="{D4A0CE35-4DE7-4599-896C-7342974A3C3D}"/>
              </a:ext>
            </a:extLst>
          </p:cNvPr>
          <p:cNvSpPr>
            <a:spLocks noGrp="1"/>
          </p:cNvSpPr>
          <p:nvPr>
            <p:ph sz="quarter" idx="35"/>
          </p:nvPr>
        </p:nvSpPr>
        <p:spPr>
          <a:xfrm>
            <a:off x="7479825" y="3669778"/>
            <a:ext cx="2124075" cy="1212850"/>
          </a:xfrm>
          <a:ln w="28575">
            <a:solidFill>
              <a:schemeClr val="accent1"/>
            </a:solidFill>
          </a:ln>
        </p:spPr>
        <p:txBody>
          <a:bodyPr/>
          <a:lstStyle>
            <a:lvl1pPr marL="0" indent="0">
              <a:buNone/>
              <a:defRPr/>
            </a:lvl1pPr>
          </a:lstStyle>
          <a:p>
            <a:pPr lvl="0"/>
            <a:endParaRPr lang="fr-FR"/>
          </a:p>
        </p:txBody>
      </p:sp>
      <p:sp>
        <p:nvSpPr>
          <p:cNvPr id="34" name="Espace réservé du contenu 7">
            <a:extLst>
              <a:ext uri="{FF2B5EF4-FFF2-40B4-BE49-F238E27FC236}">
                <a16:creationId xmlns:a16="http://schemas.microsoft.com/office/drawing/2014/main" id="{BDBBFE3B-4CCF-47C6-8BDC-C6056B2BE17C}"/>
              </a:ext>
            </a:extLst>
          </p:cNvPr>
          <p:cNvSpPr>
            <a:spLocks noGrp="1"/>
          </p:cNvSpPr>
          <p:nvPr>
            <p:ph sz="quarter" idx="36"/>
          </p:nvPr>
        </p:nvSpPr>
        <p:spPr>
          <a:xfrm>
            <a:off x="9803924" y="3642504"/>
            <a:ext cx="2124075" cy="1212850"/>
          </a:xfrm>
          <a:ln w="28575">
            <a:solidFill>
              <a:schemeClr val="accent1"/>
            </a:solidFill>
          </a:ln>
        </p:spPr>
        <p:txBody>
          <a:bodyPr/>
          <a:lstStyle>
            <a:lvl1pPr marL="0" indent="0">
              <a:buNone/>
              <a:defRPr/>
            </a:lvl1pPr>
          </a:lstStyle>
          <a:p>
            <a:pPr lvl="0"/>
            <a:endParaRPr lang="fr-FR"/>
          </a:p>
        </p:txBody>
      </p:sp>
      <p:sp>
        <p:nvSpPr>
          <p:cNvPr id="21" name="Espace réservé du numéro de diapositive 5">
            <a:extLst>
              <a:ext uri="{FF2B5EF4-FFF2-40B4-BE49-F238E27FC236}">
                <a16:creationId xmlns:a16="http://schemas.microsoft.com/office/drawing/2014/main" id="{08A7C8D0-2E56-44AC-AC78-A3AC6FE5D03C}"/>
              </a:ext>
            </a:extLst>
          </p:cNvPr>
          <p:cNvSpPr txBox="1">
            <a:spLocks/>
          </p:cNvSpPr>
          <p:nvPr userDrawn="1"/>
        </p:nvSpPr>
        <p:spPr>
          <a:xfrm>
            <a:off x="9205823" y="6346406"/>
            <a:ext cx="2743200" cy="365125"/>
          </a:xfrm>
          <a:prstGeom prst="rect">
            <a:avLst/>
          </a:prstGeom>
        </p:spPr>
        <p:txBody>
          <a:bodyPr vert="horz" lIns="91440" tIns="45720" rIns="91440" bIns="45720" rtlCol="0" anchor="ctr"/>
          <a:lstStyle>
            <a:defPPr>
              <a:defRPr lang="fr-FR"/>
            </a:defPPr>
            <a:lvl1pPr marL="0" algn="r" defTabSz="914400" rtl="0" eaLnBrk="1" latinLnBrk="0" hangingPunct="1">
              <a:defRPr sz="1200" kern="1200">
                <a:solidFill>
                  <a:schemeClr val="bg2"/>
                </a:solidFill>
                <a:latin typeface="+mj-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fld id="{F417D9D4-C72A-4664-AADD-539EE03F4425}" type="slidenum">
              <a:rPr lang="fr-FR" smtClean="0"/>
              <a:pPr/>
              <a:t>‹N°›</a:t>
            </a:fld>
            <a:endParaRPr lang="fr-FR"/>
          </a:p>
        </p:txBody>
      </p:sp>
      <p:pic>
        <p:nvPicPr>
          <p:cNvPr id="22" name="Image 21">
            <a:extLst>
              <a:ext uri="{FF2B5EF4-FFF2-40B4-BE49-F238E27FC236}">
                <a16:creationId xmlns:a16="http://schemas.microsoft.com/office/drawing/2014/main" id="{9EFEBFDD-C17F-482D-8E7C-0320AFCF959C}"/>
              </a:ext>
            </a:extLst>
          </p:cNvPr>
          <p:cNvPicPr>
            <a:picLocks noChangeAspect="1"/>
          </p:cNvPicPr>
          <p:nvPr userDrawn="1"/>
        </p:nvPicPr>
        <p:blipFill>
          <a:blip r:embed="rId2" cstate="screen">
            <a:extLst>
              <a:ext uri="{28A0092B-C50C-407E-A947-70E740481C1C}">
                <a14:useLocalDpi xmlns:a14="http://schemas.microsoft.com/office/drawing/2010/main"/>
              </a:ext>
            </a:extLst>
          </a:blip>
          <a:stretch>
            <a:fillRect/>
          </a:stretch>
        </p:blipFill>
        <p:spPr>
          <a:xfrm>
            <a:off x="192088" y="188913"/>
            <a:ext cx="772317" cy="457723"/>
          </a:xfrm>
          <a:prstGeom prst="rect">
            <a:avLst/>
          </a:prstGeom>
        </p:spPr>
      </p:pic>
      <p:sp>
        <p:nvSpPr>
          <p:cNvPr id="24" name="Espace réservé du numéro de diapositive 5">
            <a:extLst>
              <a:ext uri="{FF2B5EF4-FFF2-40B4-BE49-F238E27FC236}">
                <a16:creationId xmlns:a16="http://schemas.microsoft.com/office/drawing/2014/main" id="{0C8A122E-9D1A-4A76-9CCB-34694B66A311}"/>
              </a:ext>
            </a:extLst>
          </p:cNvPr>
          <p:cNvSpPr txBox="1">
            <a:spLocks/>
          </p:cNvSpPr>
          <p:nvPr userDrawn="1"/>
        </p:nvSpPr>
        <p:spPr>
          <a:xfrm>
            <a:off x="4734651" y="6492875"/>
            <a:ext cx="2743200" cy="365125"/>
          </a:xfrm>
          <a:prstGeom prst="rect">
            <a:avLst/>
          </a:prstGeom>
        </p:spPr>
        <p:txBody>
          <a:bodyPr vert="horz" lIns="91440" tIns="45720" rIns="91440" bIns="45720" rtlCol="0" anchor="ctr"/>
          <a:lstStyle>
            <a:defPPr>
              <a:defRPr lang="fr-FR"/>
            </a:defPPr>
            <a:lvl1pPr marL="0" algn="ctr" defTabSz="914400" rtl="0" eaLnBrk="1" latinLnBrk="0" hangingPunct="1">
              <a:defRPr sz="1200" kern="1200">
                <a:solidFill>
                  <a:schemeClr val="bg1"/>
                </a:solidFill>
                <a:latin typeface="+mj-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fld id="{F417D9D4-C72A-4664-AADD-539EE03F4425}" type="slidenum">
              <a:rPr lang="fr-FR" smtClean="0"/>
              <a:pPr/>
              <a:t>‹N°›</a:t>
            </a:fld>
            <a:endParaRPr lang="fr-FR"/>
          </a:p>
        </p:txBody>
      </p:sp>
      <p:sp>
        <p:nvSpPr>
          <p:cNvPr id="25" name="Titre 1">
            <a:extLst>
              <a:ext uri="{FF2B5EF4-FFF2-40B4-BE49-F238E27FC236}">
                <a16:creationId xmlns:a16="http://schemas.microsoft.com/office/drawing/2014/main" id="{2EFADCCD-A4E2-4B41-8BB1-D528CBD11528}"/>
              </a:ext>
            </a:extLst>
          </p:cNvPr>
          <p:cNvSpPr>
            <a:spLocks noGrp="1"/>
          </p:cNvSpPr>
          <p:nvPr>
            <p:ph type="title" hasCustomPrompt="1"/>
          </p:nvPr>
        </p:nvSpPr>
        <p:spPr>
          <a:xfrm>
            <a:off x="804862" y="868767"/>
            <a:ext cx="10150475" cy="762000"/>
          </a:xfrm>
        </p:spPr>
        <p:txBody>
          <a:bodyPr anchor="b">
            <a:normAutofit/>
          </a:bodyPr>
          <a:lstStyle>
            <a:lvl1pPr algn="l">
              <a:defRPr sz="4000"/>
            </a:lvl1pPr>
          </a:lstStyle>
          <a:p>
            <a:r>
              <a:rPr lang="fr-FR"/>
              <a:t>Modifiez le titre</a:t>
            </a:r>
          </a:p>
        </p:txBody>
      </p:sp>
      <p:cxnSp>
        <p:nvCxnSpPr>
          <p:cNvPr id="26" name="Connecteur droit 25">
            <a:extLst>
              <a:ext uri="{FF2B5EF4-FFF2-40B4-BE49-F238E27FC236}">
                <a16:creationId xmlns:a16="http://schemas.microsoft.com/office/drawing/2014/main" id="{12B22958-B597-4E1B-8056-6BF687412E8A}"/>
              </a:ext>
            </a:extLst>
          </p:cNvPr>
          <p:cNvCxnSpPr>
            <a:cxnSpLocks/>
          </p:cNvCxnSpPr>
          <p:nvPr userDrawn="1"/>
        </p:nvCxnSpPr>
        <p:spPr>
          <a:xfrm>
            <a:off x="911225" y="1643696"/>
            <a:ext cx="720000" cy="0"/>
          </a:xfrm>
          <a:prstGeom prst="line">
            <a:avLst/>
          </a:prstGeom>
          <a:ln w="50800">
            <a:solidFill>
              <a:schemeClr val="bg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901843510"/>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preserve="1" userDrawn="1">
  <p:cSld name="10 illustrations + texte">
    <p:spTree>
      <p:nvGrpSpPr>
        <p:cNvPr id="1" name=""/>
        <p:cNvGrpSpPr/>
        <p:nvPr/>
      </p:nvGrpSpPr>
      <p:grpSpPr>
        <a:xfrm>
          <a:off x="0" y="0"/>
          <a:ext cx="0" cy="0"/>
          <a:chOff x="0" y="0"/>
          <a:chExt cx="0" cy="0"/>
        </a:xfrm>
      </p:grpSpPr>
      <p:sp>
        <p:nvSpPr>
          <p:cNvPr id="11" name="Espace réservé du texte 2">
            <a:extLst>
              <a:ext uri="{FF2B5EF4-FFF2-40B4-BE49-F238E27FC236}">
                <a16:creationId xmlns:a16="http://schemas.microsoft.com/office/drawing/2014/main" id="{93B7423F-E2D5-4F83-8551-5AC5E02A1D2E}"/>
              </a:ext>
            </a:extLst>
          </p:cNvPr>
          <p:cNvSpPr>
            <a:spLocks noGrp="1"/>
          </p:cNvSpPr>
          <p:nvPr>
            <p:ph type="body" idx="13" hasCustomPrompt="1"/>
          </p:nvPr>
        </p:nvSpPr>
        <p:spPr>
          <a:xfrm>
            <a:off x="8232775" y="379710"/>
            <a:ext cx="2749550" cy="396578"/>
          </a:xfrm>
        </p:spPr>
        <p:txBody>
          <a:bodyPr/>
          <a:lstStyle>
            <a:lvl1pPr marL="0" indent="0" algn="r">
              <a:buFont typeface="Arial" panose="020B0604020202020204" pitchFamily="34" charset="0"/>
              <a:buNone/>
              <a:defRPr sz="1400" i="1">
                <a:solidFill>
                  <a:schemeClr val="bg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fr-FR"/>
              <a:t>Modifier le titre de section</a:t>
            </a:r>
          </a:p>
          <a:p>
            <a:pPr lvl="0"/>
            <a:endParaRPr lang="fr-FR"/>
          </a:p>
          <a:p>
            <a:pPr lvl="0"/>
            <a:endParaRPr lang="fr-FR"/>
          </a:p>
        </p:txBody>
      </p:sp>
      <p:sp>
        <p:nvSpPr>
          <p:cNvPr id="5" name="Espace réservé du texte 4">
            <a:extLst>
              <a:ext uri="{FF2B5EF4-FFF2-40B4-BE49-F238E27FC236}">
                <a16:creationId xmlns:a16="http://schemas.microsoft.com/office/drawing/2014/main" id="{84C7E3BA-54D9-4B15-B01F-1BC21D8DCC9C}"/>
              </a:ext>
            </a:extLst>
          </p:cNvPr>
          <p:cNvSpPr>
            <a:spLocks noGrp="1"/>
          </p:cNvSpPr>
          <p:nvPr>
            <p:ph type="body" sz="quarter" idx="26"/>
          </p:nvPr>
        </p:nvSpPr>
        <p:spPr>
          <a:xfrm>
            <a:off x="442913" y="4510911"/>
            <a:ext cx="10139362" cy="1120775"/>
          </a:xfrm>
        </p:spPr>
        <p:txBody>
          <a:bodyPr/>
          <a:lstStyle>
            <a:lvl1pPr marL="0" indent="0">
              <a:buNone/>
              <a:defRPr/>
            </a:lvl1pPr>
          </a:lstStyle>
          <a:p>
            <a:pPr lvl="0"/>
            <a:r>
              <a:rPr lang="fr-FR"/>
              <a:t>Modifier les styles du texte du masque</a:t>
            </a:r>
          </a:p>
          <a:p>
            <a:pPr lvl="1"/>
            <a:r>
              <a:rPr lang="fr-FR"/>
              <a:t>Deuxième niveau</a:t>
            </a:r>
          </a:p>
          <a:p>
            <a:pPr lvl="2"/>
            <a:r>
              <a:rPr lang="fr-FR"/>
              <a:t>Troisième niveau</a:t>
            </a:r>
          </a:p>
        </p:txBody>
      </p:sp>
      <p:sp>
        <p:nvSpPr>
          <p:cNvPr id="17" name="Espace réservé du contenu 7">
            <a:extLst>
              <a:ext uri="{FF2B5EF4-FFF2-40B4-BE49-F238E27FC236}">
                <a16:creationId xmlns:a16="http://schemas.microsoft.com/office/drawing/2014/main" id="{96339926-6609-4413-A1A1-5EF928AD81D8}"/>
              </a:ext>
            </a:extLst>
          </p:cNvPr>
          <p:cNvSpPr>
            <a:spLocks noGrp="1"/>
          </p:cNvSpPr>
          <p:nvPr>
            <p:ph sz="quarter" idx="27"/>
          </p:nvPr>
        </p:nvSpPr>
        <p:spPr>
          <a:xfrm>
            <a:off x="442913" y="1521157"/>
            <a:ext cx="2124075" cy="1212850"/>
          </a:xfrm>
          <a:ln w="28575">
            <a:solidFill>
              <a:schemeClr val="accent1"/>
            </a:solidFill>
          </a:ln>
        </p:spPr>
        <p:txBody>
          <a:bodyPr/>
          <a:lstStyle>
            <a:lvl1pPr marL="0" indent="0">
              <a:buNone/>
              <a:defRPr/>
            </a:lvl1pPr>
          </a:lstStyle>
          <a:p>
            <a:pPr lvl="0"/>
            <a:endParaRPr lang="fr-FR"/>
          </a:p>
        </p:txBody>
      </p:sp>
      <p:sp>
        <p:nvSpPr>
          <p:cNvPr id="18" name="Espace réservé du contenu 7">
            <a:extLst>
              <a:ext uri="{FF2B5EF4-FFF2-40B4-BE49-F238E27FC236}">
                <a16:creationId xmlns:a16="http://schemas.microsoft.com/office/drawing/2014/main" id="{E7DE4277-8E6B-4F4A-ABE9-BA6C3665A8DB}"/>
              </a:ext>
            </a:extLst>
          </p:cNvPr>
          <p:cNvSpPr>
            <a:spLocks noGrp="1"/>
          </p:cNvSpPr>
          <p:nvPr>
            <p:ph sz="quarter" idx="28"/>
          </p:nvPr>
        </p:nvSpPr>
        <p:spPr>
          <a:xfrm>
            <a:off x="2767014" y="1523014"/>
            <a:ext cx="2124075" cy="1212850"/>
          </a:xfrm>
          <a:ln w="28575">
            <a:solidFill>
              <a:schemeClr val="accent1"/>
            </a:solidFill>
          </a:ln>
        </p:spPr>
        <p:txBody>
          <a:bodyPr/>
          <a:lstStyle>
            <a:lvl1pPr marL="0" indent="0">
              <a:buNone/>
              <a:defRPr/>
            </a:lvl1pPr>
          </a:lstStyle>
          <a:p>
            <a:pPr lvl="0"/>
            <a:endParaRPr lang="fr-FR"/>
          </a:p>
        </p:txBody>
      </p:sp>
      <p:sp>
        <p:nvSpPr>
          <p:cNvPr id="19" name="Espace réservé du contenu 7">
            <a:extLst>
              <a:ext uri="{FF2B5EF4-FFF2-40B4-BE49-F238E27FC236}">
                <a16:creationId xmlns:a16="http://schemas.microsoft.com/office/drawing/2014/main" id="{AFBFACF9-D139-40AC-943B-B6CDA2D590AD}"/>
              </a:ext>
            </a:extLst>
          </p:cNvPr>
          <p:cNvSpPr>
            <a:spLocks noGrp="1"/>
          </p:cNvSpPr>
          <p:nvPr>
            <p:ph sz="quarter" idx="29"/>
          </p:nvPr>
        </p:nvSpPr>
        <p:spPr>
          <a:xfrm>
            <a:off x="5091114" y="1521157"/>
            <a:ext cx="2124075" cy="1212850"/>
          </a:xfrm>
          <a:ln w="28575">
            <a:solidFill>
              <a:schemeClr val="accent1"/>
            </a:solidFill>
          </a:ln>
        </p:spPr>
        <p:txBody>
          <a:bodyPr/>
          <a:lstStyle>
            <a:lvl1pPr marL="0" indent="0">
              <a:buNone/>
              <a:defRPr/>
            </a:lvl1pPr>
          </a:lstStyle>
          <a:p>
            <a:pPr lvl="0"/>
            <a:endParaRPr lang="fr-FR"/>
          </a:p>
        </p:txBody>
      </p:sp>
      <p:sp>
        <p:nvSpPr>
          <p:cNvPr id="28" name="Espace réservé du contenu 7">
            <a:extLst>
              <a:ext uri="{FF2B5EF4-FFF2-40B4-BE49-F238E27FC236}">
                <a16:creationId xmlns:a16="http://schemas.microsoft.com/office/drawing/2014/main" id="{3C60DF4C-F10C-4D5B-B822-7007D105FAD9}"/>
              </a:ext>
            </a:extLst>
          </p:cNvPr>
          <p:cNvSpPr>
            <a:spLocks noGrp="1"/>
          </p:cNvSpPr>
          <p:nvPr>
            <p:ph sz="quarter" idx="30"/>
          </p:nvPr>
        </p:nvSpPr>
        <p:spPr>
          <a:xfrm>
            <a:off x="7415214" y="1525405"/>
            <a:ext cx="2124075" cy="1212850"/>
          </a:xfrm>
          <a:ln w="28575">
            <a:solidFill>
              <a:schemeClr val="accent1"/>
            </a:solidFill>
          </a:ln>
        </p:spPr>
        <p:txBody>
          <a:bodyPr/>
          <a:lstStyle>
            <a:lvl1pPr marL="0" indent="0">
              <a:buNone/>
              <a:defRPr/>
            </a:lvl1pPr>
          </a:lstStyle>
          <a:p>
            <a:pPr lvl="0"/>
            <a:endParaRPr lang="fr-FR"/>
          </a:p>
        </p:txBody>
      </p:sp>
      <p:sp>
        <p:nvSpPr>
          <p:cNvPr id="29" name="Espace réservé du contenu 7">
            <a:extLst>
              <a:ext uri="{FF2B5EF4-FFF2-40B4-BE49-F238E27FC236}">
                <a16:creationId xmlns:a16="http://schemas.microsoft.com/office/drawing/2014/main" id="{F165D8CE-E126-45B6-9CA3-4A97A90A6BBD}"/>
              </a:ext>
            </a:extLst>
          </p:cNvPr>
          <p:cNvSpPr>
            <a:spLocks noGrp="1"/>
          </p:cNvSpPr>
          <p:nvPr>
            <p:ph sz="quarter" idx="31"/>
          </p:nvPr>
        </p:nvSpPr>
        <p:spPr>
          <a:xfrm>
            <a:off x="9739313" y="1521157"/>
            <a:ext cx="2124075" cy="1212850"/>
          </a:xfrm>
          <a:ln w="28575">
            <a:solidFill>
              <a:schemeClr val="accent1"/>
            </a:solidFill>
          </a:ln>
        </p:spPr>
        <p:txBody>
          <a:bodyPr/>
          <a:lstStyle>
            <a:lvl1pPr marL="0" indent="0">
              <a:buNone/>
              <a:defRPr/>
            </a:lvl1pPr>
          </a:lstStyle>
          <a:p>
            <a:pPr lvl="0"/>
            <a:endParaRPr lang="fr-FR"/>
          </a:p>
        </p:txBody>
      </p:sp>
      <p:sp>
        <p:nvSpPr>
          <p:cNvPr id="30" name="Espace réservé du contenu 7">
            <a:extLst>
              <a:ext uri="{FF2B5EF4-FFF2-40B4-BE49-F238E27FC236}">
                <a16:creationId xmlns:a16="http://schemas.microsoft.com/office/drawing/2014/main" id="{0F828BFE-FACA-4F0F-98B6-4F1F60549CEE}"/>
              </a:ext>
            </a:extLst>
          </p:cNvPr>
          <p:cNvSpPr>
            <a:spLocks noGrp="1"/>
          </p:cNvSpPr>
          <p:nvPr>
            <p:ph sz="quarter" idx="32"/>
          </p:nvPr>
        </p:nvSpPr>
        <p:spPr>
          <a:xfrm>
            <a:off x="442913" y="2927784"/>
            <a:ext cx="2124075" cy="1212850"/>
          </a:xfrm>
          <a:ln w="28575">
            <a:solidFill>
              <a:schemeClr val="accent1"/>
            </a:solidFill>
          </a:ln>
        </p:spPr>
        <p:txBody>
          <a:bodyPr/>
          <a:lstStyle>
            <a:lvl1pPr marL="0" indent="0">
              <a:buNone/>
              <a:defRPr/>
            </a:lvl1pPr>
          </a:lstStyle>
          <a:p>
            <a:pPr lvl="0"/>
            <a:endParaRPr lang="fr-FR"/>
          </a:p>
        </p:txBody>
      </p:sp>
      <p:sp>
        <p:nvSpPr>
          <p:cNvPr id="31" name="Espace réservé du contenu 7">
            <a:extLst>
              <a:ext uri="{FF2B5EF4-FFF2-40B4-BE49-F238E27FC236}">
                <a16:creationId xmlns:a16="http://schemas.microsoft.com/office/drawing/2014/main" id="{7860A0F3-4A20-484D-81B2-612F87DD5033}"/>
              </a:ext>
            </a:extLst>
          </p:cNvPr>
          <p:cNvSpPr>
            <a:spLocks noGrp="1"/>
          </p:cNvSpPr>
          <p:nvPr>
            <p:ph sz="quarter" idx="33"/>
          </p:nvPr>
        </p:nvSpPr>
        <p:spPr>
          <a:xfrm>
            <a:off x="2767013" y="2927784"/>
            <a:ext cx="2124075" cy="1212850"/>
          </a:xfrm>
          <a:ln w="28575">
            <a:solidFill>
              <a:schemeClr val="accent1"/>
            </a:solidFill>
          </a:ln>
        </p:spPr>
        <p:txBody>
          <a:bodyPr/>
          <a:lstStyle>
            <a:lvl1pPr marL="0" indent="0">
              <a:buNone/>
              <a:defRPr/>
            </a:lvl1pPr>
          </a:lstStyle>
          <a:p>
            <a:pPr lvl="0"/>
            <a:endParaRPr lang="fr-FR"/>
          </a:p>
        </p:txBody>
      </p:sp>
      <p:sp>
        <p:nvSpPr>
          <p:cNvPr id="32" name="Espace réservé du contenu 7">
            <a:extLst>
              <a:ext uri="{FF2B5EF4-FFF2-40B4-BE49-F238E27FC236}">
                <a16:creationId xmlns:a16="http://schemas.microsoft.com/office/drawing/2014/main" id="{7B6E9494-FC7E-4857-B63D-2B467A5F8AD7}"/>
              </a:ext>
            </a:extLst>
          </p:cNvPr>
          <p:cNvSpPr>
            <a:spLocks noGrp="1"/>
          </p:cNvSpPr>
          <p:nvPr>
            <p:ph sz="quarter" idx="34"/>
          </p:nvPr>
        </p:nvSpPr>
        <p:spPr>
          <a:xfrm>
            <a:off x="5091113" y="2955058"/>
            <a:ext cx="2124075" cy="1212850"/>
          </a:xfrm>
          <a:ln w="28575">
            <a:solidFill>
              <a:schemeClr val="accent1"/>
            </a:solidFill>
          </a:ln>
        </p:spPr>
        <p:txBody>
          <a:bodyPr/>
          <a:lstStyle>
            <a:lvl1pPr marL="0" indent="0">
              <a:buNone/>
              <a:defRPr/>
            </a:lvl1pPr>
          </a:lstStyle>
          <a:p>
            <a:pPr lvl="0"/>
            <a:endParaRPr lang="fr-FR"/>
          </a:p>
        </p:txBody>
      </p:sp>
      <p:sp>
        <p:nvSpPr>
          <p:cNvPr id="33" name="Espace réservé du contenu 7">
            <a:extLst>
              <a:ext uri="{FF2B5EF4-FFF2-40B4-BE49-F238E27FC236}">
                <a16:creationId xmlns:a16="http://schemas.microsoft.com/office/drawing/2014/main" id="{D4A0CE35-4DE7-4599-896C-7342974A3C3D}"/>
              </a:ext>
            </a:extLst>
          </p:cNvPr>
          <p:cNvSpPr>
            <a:spLocks noGrp="1"/>
          </p:cNvSpPr>
          <p:nvPr>
            <p:ph sz="quarter" idx="35"/>
          </p:nvPr>
        </p:nvSpPr>
        <p:spPr>
          <a:xfrm>
            <a:off x="7415213" y="2955058"/>
            <a:ext cx="2124075" cy="1212850"/>
          </a:xfrm>
          <a:ln w="28575">
            <a:solidFill>
              <a:schemeClr val="accent1"/>
            </a:solidFill>
          </a:ln>
        </p:spPr>
        <p:txBody>
          <a:bodyPr/>
          <a:lstStyle>
            <a:lvl1pPr marL="0" indent="0">
              <a:buNone/>
              <a:defRPr/>
            </a:lvl1pPr>
          </a:lstStyle>
          <a:p>
            <a:pPr lvl="0"/>
            <a:endParaRPr lang="fr-FR"/>
          </a:p>
        </p:txBody>
      </p:sp>
      <p:sp>
        <p:nvSpPr>
          <p:cNvPr id="34" name="Espace réservé du contenu 7">
            <a:extLst>
              <a:ext uri="{FF2B5EF4-FFF2-40B4-BE49-F238E27FC236}">
                <a16:creationId xmlns:a16="http://schemas.microsoft.com/office/drawing/2014/main" id="{BDBBFE3B-4CCF-47C6-8BDC-C6056B2BE17C}"/>
              </a:ext>
            </a:extLst>
          </p:cNvPr>
          <p:cNvSpPr>
            <a:spLocks noGrp="1"/>
          </p:cNvSpPr>
          <p:nvPr>
            <p:ph sz="quarter" idx="36"/>
          </p:nvPr>
        </p:nvSpPr>
        <p:spPr>
          <a:xfrm>
            <a:off x="9739312" y="2927784"/>
            <a:ext cx="2124075" cy="1212850"/>
          </a:xfrm>
          <a:ln w="28575">
            <a:solidFill>
              <a:schemeClr val="accent1"/>
            </a:solidFill>
          </a:ln>
        </p:spPr>
        <p:txBody>
          <a:bodyPr/>
          <a:lstStyle>
            <a:lvl1pPr marL="0" indent="0">
              <a:buNone/>
              <a:defRPr/>
            </a:lvl1pPr>
          </a:lstStyle>
          <a:p>
            <a:pPr lvl="0"/>
            <a:endParaRPr lang="fr-FR"/>
          </a:p>
        </p:txBody>
      </p:sp>
      <p:sp>
        <p:nvSpPr>
          <p:cNvPr id="21" name="Espace réservé du numéro de diapositive 5">
            <a:extLst>
              <a:ext uri="{FF2B5EF4-FFF2-40B4-BE49-F238E27FC236}">
                <a16:creationId xmlns:a16="http://schemas.microsoft.com/office/drawing/2014/main" id="{08A7C8D0-2E56-44AC-AC78-A3AC6FE5D03C}"/>
              </a:ext>
            </a:extLst>
          </p:cNvPr>
          <p:cNvSpPr txBox="1">
            <a:spLocks/>
          </p:cNvSpPr>
          <p:nvPr userDrawn="1"/>
        </p:nvSpPr>
        <p:spPr>
          <a:xfrm>
            <a:off x="9205823" y="6346406"/>
            <a:ext cx="2743200" cy="365125"/>
          </a:xfrm>
          <a:prstGeom prst="rect">
            <a:avLst/>
          </a:prstGeom>
        </p:spPr>
        <p:txBody>
          <a:bodyPr vert="horz" lIns="91440" tIns="45720" rIns="91440" bIns="45720" rtlCol="0" anchor="ctr"/>
          <a:lstStyle>
            <a:defPPr>
              <a:defRPr lang="fr-FR"/>
            </a:defPPr>
            <a:lvl1pPr marL="0" algn="r" defTabSz="914400" rtl="0" eaLnBrk="1" latinLnBrk="0" hangingPunct="1">
              <a:defRPr sz="1200" kern="1200">
                <a:solidFill>
                  <a:schemeClr val="bg2"/>
                </a:solidFill>
                <a:latin typeface="+mj-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fld id="{F417D9D4-C72A-4664-AADD-539EE03F4425}" type="slidenum">
              <a:rPr lang="fr-FR" smtClean="0"/>
              <a:pPr/>
              <a:t>‹N°›</a:t>
            </a:fld>
            <a:endParaRPr lang="fr-FR"/>
          </a:p>
        </p:txBody>
      </p:sp>
      <p:pic>
        <p:nvPicPr>
          <p:cNvPr id="15" name="Image 14">
            <a:extLst>
              <a:ext uri="{FF2B5EF4-FFF2-40B4-BE49-F238E27FC236}">
                <a16:creationId xmlns:a16="http://schemas.microsoft.com/office/drawing/2014/main" id="{22333519-C964-4155-99B6-501312630972}"/>
              </a:ext>
            </a:extLst>
          </p:cNvPr>
          <p:cNvPicPr>
            <a:picLocks noChangeAspect="1"/>
          </p:cNvPicPr>
          <p:nvPr userDrawn="1"/>
        </p:nvPicPr>
        <p:blipFill>
          <a:blip r:embed="rId2" cstate="screen">
            <a:extLst>
              <a:ext uri="{28A0092B-C50C-407E-A947-70E740481C1C}">
                <a14:useLocalDpi xmlns:a14="http://schemas.microsoft.com/office/drawing/2010/main"/>
              </a:ext>
            </a:extLst>
          </a:blip>
          <a:stretch>
            <a:fillRect/>
          </a:stretch>
        </p:blipFill>
        <p:spPr>
          <a:xfrm>
            <a:off x="192088" y="188913"/>
            <a:ext cx="772317" cy="457723"/>
          </a:xfrm>
          <a:prstGeom prst="rect">
            <a:avLst/>
          </a:prstGeom>
        </p:spPr>
      </p:pic>
      <p:sp>
        <p:nvSpPr>
          <p:cNvPr id="20" name="Espace réservé du numéro de diapositive 5">
            <a:extLst>
              <a:ext uri="{FF2B5EF4-FFF2-40B4-BE49-F238E27FC236}">
                <a16:creationId xmlns:a16="http://schemas.microsoft.com/office/drawing/2014/main" id="{A3AA7370-2107-4FD1-8EBD-2EB99AF8AAC2}"/>
              </a:ext>
            </a:extLst>
          </p:cNvPr>
          <p:cNvSpPr txBox="1">
            <a:spLocks/>
          </p:cNvSpPr>
          <p:nvPr userDrawn="1"/>
        </p:nvSpPr>
        <p:spPr>
          <a:xfrm>
            <a:off x="4734651" y="6492875"/>
            <a:ext cx="2743200" cy="365125"/>
          </a:xfrm>
          <a:prstGeom prst="rect">
            <a:avLst/>
          </a:prstGeom>
        </p:spPr>
        <p:txBody>
          <a:bodyPr vert="horz" lIns="91440" tIns="45720" rIns="91440" bIns="45720" rtlCol="0" anchor="ctr"/>
          <a:lstStyle>
            <a:defPPr>
              <a:defRPr lang="fr-FR"/>
            </a:defPPr>
            <a:lvl1pPr marL="0" algn="ctr" defTabSz="914400" rtl="0" eaLnBrk="1" latinLnBrk="0" hangingPunct="1">
              <a:defRPr sz="1200" kern="1200">
                <a:solidFill>
                  <a:schemeClr val="bg1"/>
                </a:solidFill>
                <a:latin typeface="+mj-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fld id="{F417D9D4-C72A-4664-AADD-539EE03F4425}" type="slidenum">
              <a:rPr lang="fr-FR" smtClean="0"/>
              <a:pPr/>
              <a:t>‹N°›</a:t>
            </a:fld>
            <a:endParaRPr lang="fr-FR"/>
          </a:p>
        </p:txBody>
      </p:sp>
    </p:spTree>
    <p:extLst>
      <p:ext uri="{BB962C8B-B14F-4D97-AF65-F5344CB8AC3E}">
        <p14:creationId xmlns:p14="http://schemas.microsoft.com/office/powerpoint/2010/main" val="2645642483"/>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preserve="1" userDrawn="1">
  <p:cSld name="Contact">
    <p:spTree>
      <p:nvGrpSpPr>
        <p:cNvPr id="1" name=""/>
        <p:cNvGrpSpPr/>
        <p:nvPr/>
      </p:nvGrpSpPr>
      <p:grpSpPr>
        <a:xfrm>
          <a:off x="0" y="0"/>
          <a:ext cx="0" cy="0"/>
          <a:chOff x="0" y="0"/>
          <a:chExt cx="0" cy="0"/>
        </a:xfrm>
      </p:grpSpPr>
      <p:sp>
        <p:nvSpPr>
          <p:cNvPr id="5" name="Espace réservé du numéro de diapositive 5">
            <a:extLst>
              <a:ext uri="{FF2B5EF4-FFF2-40B4-BE49-F238E27FC236}">
                <a16:creationId xmlns:a16="http://schemas.microsoft.com/office/drawing/2014/main" id="{C469D8B3-812C-4209-9582-AA7402E6FB84}"/>
              </a:ext>
            </a:extLst>
          </p:cNvPr>
          <p:cNvSpPr txBox="1">
            <a:spLocks/>
          </p:cNvSpPr>
          <p:nvPr userDrawn="1"/>
        </p:nvSpPr>
        <p:spPr>
          <a:xfrm>
            <a:off x="9520148" y="6492875"/>
            <a:ext cx="2743200" cy="365125"/>
          </a:xfrm>
          <a:prstGeom prst="rect">
            <a:avLst/>
          </a:prstGeom>
        </p:spPr>
        <p:txBody>
          <a:bodyPr vert="horz" lIns="91440" tIns="45720" rIns="91440" bIns="45720" rtlCol="0" anchor="ctr"/>
          <a:lstStyle>
            <a:defPPr>
              <a:defRPr lang="fr-FR"/>
            </a:defPPr>
            <a:lvl1pPr marL="0" algn="r" defTabSz="914400" rtl="0" eaLnBrk="1" latinLnBrk="0" hangingPunct="1">
              <a:defRPr sz="1200" kern="1200">
                <a:solidFill>
                  <a:schemeClr val="bg2"/>
                </a:solidFill>
                <a:latin typeface="+mj-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fr-FR"/>
          </a:p>
        </p:txBody>
      </p:sp>
      <p:pic>
        <p:nvPicPr>
          <p:cNvPr id="14" name="Image 13">
            <a:extLst>
              <a:ext uri="{FF2B5EF4-FFF2-40B4-BE49-F238E27FC236}">
                <a16:creationId xmlns:a16="http://schemas.microsoft.com/office/drawing/2014/main" id="{186FB693-A451-4CD8-908C-B14246953C08}"/>
              </a:ext>
            </a:extLst>
          </p:cNvPr>
          <p:cNvPicPr>
            <a:picLocks noChangeAspect="1"/>
          </p:cNvPicPr>
          <p:nvPr userDrawn="1"/>
        </p:nvPicPr>
        <p:blipFill>
          <a:blip r:embed="rId2" cstate="screen">
            <a:extLst>
              <a:ext uri="{28A0092B-C50C-407E-A947-70E740481C1C}">
                <a14:useLocalDpi xmlns:a14="http://schemas.microsoft.com/office/drawing/2010/main"/>
              </a:ext>
            </a:extLst>
          </a:blip>
          <a:stretch>
            <a:fillRect/>
          </a:stretch>
        </p:blipFill>
        <p:spPr>
          <a:xfrm>
            <a:off x="276046" y="5243208"/>
            <a:ext cx="2862040" cy="1427815"/>
          </a:xfrm>
          <a:prstGeom prst="rect">
            <a:avLst/>
          </a:prstGeom>
        </p:spPr>
      </p:pic>
      <p:sp>
        <p:nvSpPr>
          <p:cNvPr id="15" name="Espace réservé du texte 9">
            <a:extLst>
              <a:ext uri="{FF2B5EF4-FFF2-40B4-BE49-F238E27FC236}">
                <a16:creationId xmlns:a16="http://schemas.microsoft.com/office/drawing/2014/main" id="{A6D7AD8F-7F08-42B9-894C-EFDC82F0836C}"/>
              </a:ext>
            </a:extLst>
          </p:cNvPr>
          <p:cNvSpPr>
            <a:spLocks noGrp="1"/>
          </p:cNvSpPr>
          <p:nvPr>
            <p:ph type="body" sz="quarter" idx="10" hasCustomPrompt="1"/>
          </p:nvPr>
        </p:nvSpPr>
        <p:spPr>
          <a:xfrm>
            <a:off x="361950" y="5376433"/>
            <a:ext cx="2585531" cy="457200"/>
          </a:xfrm>
        </p:spPr>
        <p:txBody>
          <a:bodyPr>
            <a:normAutofit/>
          </a:bodyPr>
          <a:lstStyle>
            <a:lvl1pPr marL="0" indent="0">
              <a:buNone/>
              <a:defRPr sz="1500">
                <a:solidFill>
                  <a:schemeClr val="tx2"/>
                </a:solidFill>
                <a:latin typeface="+mj-lt"/>
              </a:defRPr>
            </a:lvl1pPr>
          </a:lstStyle>
          <a:p>
            <a:pPr lvl="0"/>
            <a:r>
              <a:rPr lang="fr-FR"/>
              <a:t>Prénom NOM</a:t>
            </a:r>
          </a:p>
        </p:txBody>
      </p:sp>
      <p:cxnSp>
        <p:nvCxnSpPr>
          <p:cNvPr id="16" name="Connecteur droit 15">
            <a:extLst>
              <a:ext uri="{FF2B5EF4-FFF2-40B4-BE49-F238E27FC236}">
                <a16:creationId xmlns:a16="http://schemas.microsoft.com/office/drawing/2014/main" id="{E469BEA8-1CD7-4E70-B613-56CB7167DF4B}"/>
              </a:ext>
            </a:extLst>
          </p:cNvPr>
          <p:cNvCxnSpPr>
            <a:cxnSpLocks/>
          </p:cNvCxnSpPr>
          <p:nvPr userDrawn="1"/>
        </p:nvCxnSpPr>
        <p:spPr>
          <a:xfrm>
            <a:off x="455740" y="5727917"/>
            <a:ext cx="720000" cy="0"/>
          </a:xfrm>
          <a:prstGeom prst="line">
            <a:avLst/>
          </a:prstGeom>
          <a:ln w="50800">
            <a:solidFill>
              <a:schemeClr val="tx2"/>
            </a:solidFill>
          </a:ln>
        </p:spPr>
        <p:style>
          <a:lnRef idx="1">
            <a:schemeClr val="accent1"/>
          </a:lnRef>
          <a:fillRef idx="0">
            <a:schemeClr val="accent1"/>
          </a:fillRef>
          <a:effectRef idx="0">
            <a:schemeClr val="accent1"/>
          </a:effectRef>
          <a:fontRef idx="minor">
            <a:schemeClr val="tx1"/>
          </a:fontRef>
        </p:style>
      </p:cxnSp>
      <p:sp>
        <p:nvSpPr>
          <p:cNvPr id="17" name="Espace réservé du texte 12">
            <a:extLst>
              <a:ext uri="{FF2B5EF4-FFF2-40B4-BE49-F238E27FC236}">
                <a16:creationId xmlns:a16="http://schemas.microsoft.com/office/drawing/2014/main" id="{F9606606-A381-418F-B873-A6FFF417D95E}"/>
              </a:ext>
            </a:extLst>
          </p:cNvPr>
          <p:cNvSpPr>
            <a:spLocks noGrp="1"/>
          </p:cNvSpPr>
          <p:nvPr>
            <p:ph type="body" sz="quarter" idx="11" hasCustomPrompt="1"/>
          </p:nvPr>
        </p:nvSpPr>
        <p:spPr>
          <a:xfrm>
            <a:off x="361950" y="5838100"/>
            <a:ext cx="2795318" cy="757254"/>
          </a:xfrm>
        </p:spPr>
        <p:txBody>
          <a:bodyPr>
            <a:normAutofit/>
          </a:bodyPr>
          <a:lstStyle>
            <a:lvl1pPr marL="0" indent="0">
              <a:lnSpc>
                <a:spcPct val="100000"/>
              </a:lnSpc>
              <a:spcBef>
                <a:spcPts val="500"/>
              </a:spcBef>
              <a:buNone/>
              <a:defRPr sz="1100">
                <a:solidFill>
                  <a:schemeClr val="tx2"/>
                </a:solidFill>
              </a:defRPr>
            </a:lvl1pPr>
          </a:lstStyle>
          <a:p>
            <a:pPr lvl="0"/>
            <a:r>
              <a:rPr lang="fr-FR"/>
              <a:t>Coordonnées</a:t>
            </a:r>
          </a:p>
        </p:txBody>
      </p:sp>
      <p:pic>
        <p:nvPicPr>
          <p:cNvPr id="19" name="Image 18">
            <a:extLst>
              <a:ext uri="{FF2B5EF4-FFF2-40B4-BE49-F238E27FC236}">
                <a16:creationId xmlns:a16="http://schemas.microsoft.com/office/drawing/2014/main" id="{80D4E067-3083-491E-857B-38C4797FF102}"/>
              </a:ext>
            </a:extLst>
          </p:cNvPr>
          <p:cNvPicPr>
            <a:picLocks noChangeAspect="1"/>
          </p:cNvPicPr>
          <p:nvPr userDrawn="1"/>
        </p:nvPicPr>
        <p:blipFill>
          <a:blip r:embed="rId3" cstate="screen">
            <a:extLst>
              <a:ext uri="{28A0092B-C50C-407E-A947-70E740481C1C}">
                <a14:useLocalDpi xmlns:a14="http://schemas.microsoft.com/office/drawing/2010/main"/>
              </a:ext>
            </a:extLst>
          </a:blip>
          <a:stretch>
            <a:fillRect/>
          </a:stretch>
        </p:blipFill>
        <p:spPr>
          <a:xfrm>
            <a:off x="160732" y="150227"/>
            <a:ext cx="942444" cy="650623"/>
          </a:xfrm>
          <a:prstGeom prst="rect">
            <a:avLst/>
          </a:prstGeom>
        </p:spPr>
      </p:pic>
      <p:sp>
        <p:nvSpPr>
          <p:cNvPr id="9" name="Espace réservé du texte 4">
            <a:extLst>
              <a:ext uri="{FF2B5EF4-FFF2-40B4-BE49-F238E27FC236}">
                <a16:creationId xmlns:a16="http://schemas.microsoft.com/office/drawing/2014/main" id="{2536F2F4-0306-42EA-9559-410ED9CFE5C3}"/>
              </a:ext>
            </a:extLst>
          </p:cNvPr>
          <p:cNvSpPr>
            <a:spLocks noGrp="1"/>
          </p:cNvSpPr>
          <p:nvPr>
            <p:ph type="body" sz="quarter" idx="13" hasCustomPrompt="1"/>
          </p:nvPr>
        </p:nvSpPr>
        <p:spPr>
          <a:xfrm>
            <a:off x="2889113" y="2335876"/>
            <a:ext cx="6450013" cy="1167046"/>
          </a:xfrm>
        </p:spPr>
        <p:txBody>
          <a:bodyPr>
            <a:normAutofit/>
          </a:bodyPr>
          <a:lstStyle>
            <a:lvl1pPr marL="0" indent="0" algn="ctr">
              <a:buNone/>
              <a:defRPr sz="6000">
                <a:latin typeface="+mj-lt"/>
              </a:defRPr>
            </a:lvl1pPr>
          </a:lstStyle>
          <a:p>
            <a:pPr lvl="0"/>
            <a:r>
              <a:rPr lang="fr-FR"/>
              <a:t>Merci !</a:t>
            </a:r>
          </a:p>
          <a:p>
            <a:pPr lvl="0"/>
            <a:endParaRPr lang="fr-FR"/>
          </a:p>
        </p:txBody>
      </p:sp>
    </p:spTree>
    <p:extLst>
      <p:ext uri="{BB962C8B-B14F-4D97-AF65-F5344CB8AC3E}">
        <p14:creationId xmlns:p14="http://schemas.microsoft.com/office/powerpoint/2010/main" val="3252848466"/>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preserve="1" userDrawn="1">
  <p:cSld name="Fermeture">
    <p:spTree>
      <p:nvGrpSpPr>
        <p:cNvPr id="1" name=""/>
        <p:cNvGrpSpPr/>
        <p:nvPr/>
      </p:nvGrpSpPr>
      <p:grpSpPr>
        <a:xfrm>
          <a:off x="0" y="0"/>
          <a:ext cx="0" cy="0"/>
          <a:chOff x="0" y="0"/>
          <a:chExt cx="0" cy="0"/>
        </a:xfrm>
      </p:grpSpPr>
      <p:sp>
        <p:nvSpPr>
          <p:cNvPr id="5" name="Espace réservé du numéro de diapositive 5">
            <a:extLst>
              <a:ext uri="{FF2B5EF4-FFF2-40B4-BE49-F238E27FC236}">
                <a16:creationId xmlns:a16="http://schemas.microsoft.com/office/drawing/2014/main" id="{C469D8B3-812C-4209-9582-AA7402E6FB84}"/>
              </a:ext>
            </a:extLst>
          </p:cNvPr>
          <p:cNvSpPr txBox="1">
            <a:spLocks/>
          </p:cNvSpPr>
          <p:nvPr userDrawn="1"/>
        </p:nvSpPr>
        <p:spPr>
          <a:xfrm>
            <a:off x="9520148" y="6492875"/>
            <a:ext cx="2743200" cy="365125"/>
          </a:xfrm>
          <a:prstGeom prst="rect">
            <a:avLst/>
          </a:prstGeom>
        </p:spPr>
        <p:txBody>
          <a:bodyPr vert="horz" lIns="91440" tIns="45720" rIns="91440" bIns="45720" rtlCol="0" anchor="ctr"/>
          <a:lstStyle>
            <a:defPPr>
              <a:defRPr lang="fr-FR"/>
            </a:defPPr>
            <a:lvl1pPr marL="0" algn="r" defTabSz="914400" rtl="0" eaLnBrk="1" latinLnBrk="0" hangingPunct="1">
              <a:defRPr sz="1200" kern="1200">
                <a:solidFill>
                  <a:schemeClr val="bg2"/>
                </a:solidFill>
                <a:latin typeface="+mj-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fr-FR"/>
          </a:p>
        </p:txBody>
      </p:sp>
      <p:pic>
        <p:nvPicPr>
          <p:cNvPr id="6" name="Image 5">
            <a:extLst>
              <a:ext uri="{FF2B5EF4-FFF2-40B4-BE49-F238E27FC236}">
                <a16:creationId xmlns:a16="http://schemas.microsoft.com/office/drawing/2014/main" id="{B026F08D-3C06-4579-AC96-1A8A33B483A9}"/>
              </a:ext>
            </a:extLst>
          </p:cNvPr>
          <p:cNvPicPr>
            <a:picLocks noChangeAspect="1"/>
          </p:cNvPicPr>
          <p:nvPr userDrawn="1"/>
        </p:nvPicPr>
        <p:blipFill>
          <a:blip r:embed="rId2" cstate="screen">
            <a:extLst>
              <a:ext uri="{28A0092B-C50C-407E-A947-70E740481C1C}">
                <a14:useLocalDpi xmlns:a14="http://schemas.microsoft.com/office/drawing/2010/main"/>
              </a:ext>
            </a:extLst>
          </a:blip>
          <a:stretch>
            <a:fillRect/>
          </a:stretch>
        </p:blipFill>
        <p:spPr>
          <a:xfrm>
            <a:off x="4819368" y="2016957"/>
            <a:ext cx="2173704" cy="1500633"/>
          </a:xfrm>
          <a:prstGeom prst="rect">
            <a:avLst/>
          </a:prstGeom>
        </p:spPr>
      </p:pic>
      <p:sp>
        <p:nvSpPr>
          <p:cNvPr id="7" name="Rectangle 6">
            <a:extLst>
              <a:ext uri="{FF2B5EF4-FFF2-40B4-BE49-F238E27FC236}">
                <a16:creationId xmlns:a16="http://schemas.microsoft.com/office/drawing/2014/main" id="{33333388-FCE9-46B9-8EE7-FDF5D8E8FC6A}"/>
              </a:ext>
            </a:extLst>
          </p:cNvPr>
          <p:cNvSpPr/>
          <p:nvPr userDrawn="1"/>
        </p:nvSpPr>
        <p:spPr>
          <a:xfrm>
            <a:off x="4042772" y="3776200"/>
            <a:ext cx="3771333" cy="338554"/>
          </a:xfrm>
          <a:prstGeom prst="rect">
            <a:avLst/>
          </a:prstGeom>
        </p:spPr>
        <p:txBody>
          <a:bodyPr wrap="square">
            <a:spAutoFit/>
          </a:bodyPr>
          <a:lstStyle/>
          <a:p>
            <a:pPr marR="0" algn="ctr" rtl="0"/>
            <a:r>
              <a:rPr lang="fr-FR" sz="2400" b="0" i="0" u="none" strike="noStrike" baseline="30000">
                <a:solidFill>
                  <a:schemeClr val="bg1"/>
                </a:solidFill>
                <a:latin typeface="Museo 300" panose="02000000000000000000" pitchFamily="50" charset="0"/>
              </a:rPr>
              <a:t>CONNECTER – ACCÉLÉRER – RÉUSSIR</a:t>
            </a:r>
          </a:p>
        </p:txBody>
      </p:sp>
    </p:spTree>
    <p:extLst>
      <p:ext uri="{BB962C8B-B14F-4D97-AF65-F5344CB8AC3E}">
        <p14:creationId xmlns:p14="http://schemas.microsoft.com/office/powerpoint/2010/main" val="1727956105"/>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userDrawn="1">
  <p:cSld name="Disposition personnalisée">
    <p:bg>
      <p:bgPr>
        <a:solidFill>
          <a:schemeClr val="bg1">
            <a:alpha val="99000"/>
          </a:schemeClr>
        </a:solidFill>
        <a:effectLst/>
      </p:bgPr>
    </p:bg>
    <p:spTree>
      <p:nvGrpSpPr>
        <p:cNvPr id="1" name=""/>
        <p:cNvGrpSpPr/>
        <p:nvPr/>
      </p:nvGrpSpPr>
      <p:grpSpPr>
        <a:xfrm>
          <a:off x="0" y="0"/>
          <a:ext cx="0" cy="0"/>
          <a:chOff x="0" y="0"/>
          <a:chExt cx="0" cy="0"/>
        </a:xfrm>
      </p:grpSpPr>
      <p:sp>
        <p:nvSpPr>
          <p:cNvPr id="3" name="Espace réservé du numéro de diapositive 2">
            <a:extLst>
              <a:ext uri="{FF2B5EF4-FFF2-40B4-BE49-F238E27FC236}">
                <a16:creationId xmlns:a16="http://schemas.microsoft.com/office/drawing/2014/main" id="{B21AB68B-8748-47A1-9347-54B6EDBEA2CB}"/>
              </a:ext>
            </a:extLst>
          </p:cNvPr>
          <p:cNvSpPr>
            <a:spLocks noGrp="1"/>
          </p:cNvSpPr>
          <p:nvPr>
            <p:ph type="sldNum" sz="quarter" idx="10"/>
          </p:nvPr>
        </p:nvSpPr>
        <p:spPr/>
        <p:txBody>
          <a:bodyPr/>
          <a:lstStyle/>
          <a:p>
            <a:fld id="{C96DF52E-1BFA-4540-A617-8F65F6C7A1BD}" type="slidenum">
              <a:rPr lang="fr-FR" smtClean="0"/>
              <a:pPr/>
              <a:t>‹N°›</a:t>
            </a:fld>
            <a:endParaRPr lang="fr-FR"/>
          </a:p>
        </p:txBody>
      </p:sp>
      <p:sp>
        <p:nvSpPr>
          <p:cNvPr id="5" name="Espace réservé du texte 4">
            <a:extLst>
              <a:ext uri="{FF2B5EF4-FFF2-40B4-BE49-F238E27FC236}">
                <a16:creationId xmlns:a16="http://schemas.microsoft.com/office/drawing/2014/main" id="{418AA3F4-567F-4FA0-9A4B-6D4A7C4C8A0D}"/>
              </a:ext>
            </a:extLst>
          </p:cNvPr>
          <p:cNvSpPr>
            <a:spLocks noGrp="1"/>
          </p:cNvSpPr>
          <p:nvPr>
            <p:ph type="body" sz="quarter" idx="11"/>
          </p:nvPr>
        </p:nvSpPr>
        <p:spPr>
          <a:xfrm>
            <a:off x="1660770" y="1446213"/>
            <a:ext cx="9079524" cy="4257675"/>
          </a:xfrm>
        </p:spPr>
        <p:txBody>
          <a:bodyPr/>
          <a:lstStyle>
            <a:lvl5pPr>
              <a:defRPr/>
            </a:lvl5pPr>
          </a:lstStyle>
          <a:p>
            <a:pPr lvl="0"/>
            <a:r>
              <a:rPr lang="fr-FR"/>
              <a:t>Modifier les styles du texte du masque</a:t>
            </a:r>
          </a:p>
          <a:p>
            <a:pPr lvl="1"/>
            <a:r>
              <a:rPr lang="fr-FR"/>
              <a:t>Deuxième niveau</a:t>
            </a:r>
          </a:p>
          <a:p>
            <a:pPr lvl="2"/>
            <a:r>
              <a:rPr lang="fr-FR"/>
              <a:t>Troisième niveau</a:t>
            </a:r>
          </a:p>
          <a:p>
            <a:pPr lvl="3"/>
            <a:r>
              <a:rPr lang="fr-FR"/>
              <a:t>Quatrième niveau</a:t>
            </a:r>
          </a:p>
          <a:p>
            <a:pPr lvl="4"/>
            <a:r>
              <a:rPr lang="fr-FR"/>
              <a:t>Cinquième niveau																																																																																																																																																																																																														</a:t>
            </a:r>
          </a:p>
        </p:txBody>
      </p:sp>
    </p:spTree>
    <p:extLst>
      <p:ext uri="{BB962C8B-B14F-4D97-AF65-F5344CB8AC3E}">
        <p14:creationId xmlns:p14="http://schemas.microsoft.com/office/powerpoint/2010/main" val="467960067"/>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userDrawn="1">
  <p:cSld name="Contenu 6">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9709AE41-F278-4BF2-B3D9-B6699E715A1D}"/>
              </a:ext>
            </a:extLst>
          </p:cNvPr>
          <p:cNvSpPr>
            <a:spLocks noGrp="1"/>
          </p:cNvSpPr>
          <p:nvPr>
            <p:ph type="title" hasCustomPrompt="1"/>
          </p:nvPr>
        </p:nvSpPr>
        <p:spPr>
          <a:xfrm>
            <a:off x="385355" y="404470"/>
            <a:ext cx="8897379" cy="332399"/>
          </a:xfrm>
          <a:prstGeom prst="rect">
            <a:avLst/>
          </a:prstGeom>
        </p:spPr>
        <p:txBody>
          <a:bodyPr wrap="square" lIns="0" tIns="0" rIns="0" bIns="0" anchor="t" anchorCtr="0">
            <a:spAutoFit/>
          </a:bodyPr>
          <a:lstStyle>
            <a:lvl1pPr algn="l">
              <a:defRPr sz="2400" b="1">
                <a:solidFill>
                  <a:schemeClr val="accent1"/>
                </a:solidFill>
              </a:defRPr>
            </a:lvl1pPr>
          </a:lstStyle>
          <a:p>
            <a:r>
              <a:rPr lang="fr-FR"/>
              <a:t>MODIFIEZ LE STYLE DU TITRE</a:t>
            </a:r>
          </a:p>
        </p:txBody>
      </p:sp>
      <p:sp>
        <p:nvSpPr>
          <p:cNvPr id="3" name="Isosceles Triangle 2"/>
          <p:cNvSpPr/>
          <p:nvPr userDrawn="1"/>
        </p:nvSpPr>
        <p:spPr>
          <a:xfrm rot="16200000" flipV="1">
            <a:off x="-119087" y="428609"/>
            <a:ext cx="554387" cy="316215"/>
          </a:xfrm>
          <a:prstGeom prst="triangle">
            <a:avLst/>
          </a:prstGeom>
          <a:solidFill>
            <a:srgbClr val="E30613"/>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marL="0" marR="0" lvl="0" indent="0" algn="ctr" defTabSz="609585" rtl="0" eaLnBrk="1" fontAlgn="auto" latinLnBrk="0" hangingPunct="1">
              <a:lnSpc>
                <a:spcPct val="100000"/>
              </a:lnSpc>
              <a:spcBef>
                <a:spcPts val="0"/>
              </a:spcBef>
              <a:spcAft>
                <a:spcPts val="0"/>
              </a:spcAft>
              <a:buClrTx/>
              <a:buSzTx/>
              <a:buFontTx/>
              <a:buNone/>
              <a:tabLst/>
              <a:defRPr/>
            </a:pPr>
            <a:endParaRPr kumimoji="0" lang="fr-FR" sz="2400" b="0" i="0" u="none" strike="noStrike" kern="1200" cap="none" spc="0" normalizeH="0" baseline="0" noProof="0">
              <a:ln>
                <a:noFill/>
              </a:ln>
              <a:solidFill>
                <a:prstClr val="white"/>
              </a:solidFill>
              <a:effectLst/>
              <a:uLnTx/>
              <a:uFillTx/>
              <a:latin typeface="Arial" panose="020B0604020202020204"/>
              <a:ea typeface="+mn-ea"/>
              <a:cs typeface="+mn-cs"/>
            </a:endParaRPr>
          </a:p>
        </p:txBody>
      </p:sp>
      <p:sp>
        <p:nvSpPr>
          <p:cNvPr id="5" name="Espace réservé du texte 4">
            <a:extLst>
              <a:ext uri="{FF2B5EF4-FFF2-40B4-BE49-F238E27FC236}">
                <a16:creationId xmlns:a16="http://schemas.microsoft.com/office/drawing/2014/main" id="{196022A4-CB72-4425-AECB-6A6C901DDDA8}"/>
              </a:ext>
            </a:extLst>
          </p:cNvPr>
          <p:cNvSpPr>
            <a:spLocks noGrp="1"/>
          </p:cNvSpPr>
          <p:nvPr>
            <p:ph type="body" sz="quarter" idx="13"/>
          </p:nvPr>
        </p:nvSpPr>
        <p:spPr>
          <a:xfrm>
            <a:off x="385355" y="1156800"/>
            <a:ext cx="11315700" cy="1015984"/>
          </a:xfrm>
          <a:prstGeom prst="rect">
            <a:avLst/>
          </a:prstGeom>
        </p:spPr>
        <p:txBody>
          <a:bodyPr lIns="0" tIns="0" rIns="0" bIns="0">
            <a:spAutoFit/>
          </a:bodyPr>
          <a:lstStyle>
            <a:lvl1pPr marL="0" indent="0">
              <a:spcBef>
                <a:spcPts val="0"/>
              </a:spcBef>
              <a:buFontTx/>
              <a:buNone/>
              <a:defRPr sz="1467">
                <a:solidFill>
                  <a:schemeClr val="accent1"/>
                </a:solidFill>
              </a:defRPr>
            </a:lvl1pPr>
            <a:lvl2pPr marL="239994" indent="-239994">
              <a:spcBef>
                <a:spcPts val="0"/>
              </a:spcBef>
              <a:buClr>
                <a:schemeClr val="accent2"/>
              </a:buClr>
              <a:buFont typeface="Arial" panose="020B0604020202020204" pitchFamily="34" charset="0"/>
              <a:buChar char="•"/>
              <a:defRPr sz="1467">
                <a:solidFill>
                  <a:schemeClr val="accent1"/>
                </a:solidFill>
              </a:defRPr>
            </a:lvl2pPr>
            <a:lvl3pPr marL="0" indent="0">
              <a:spcBef>
                <a:spcPts val="0"/>
              </a:spcBef>
              <a:buFontTx/>
              <a:buNone/>
              <a:defRPr sz="1467">
                <a:solidFill>
                  <a:schemeClr val="accent1"/>
                </a:solidFill>
              </a:defRPr>
            </a:lvl3pPr>
            <a:lvl4pPr marL="0" indent="0">
              <a:spcBef>
                <a:spcPts val="0"/>
              </a:spcBef>
              <a:buFontTx/>
              <a:buNone/>
              <a:defRPr sz="1467">
                <a:solidFill>
                  <a:schemeClr val="accent1"/>
                </a:solidFill>
              </a:defRPr>
            </a:lvl4pPr>
            <a:lvl5pPr marL="0" indent="0">
              <a:spcBef>
                <a:spcPts val="0"/>
              </a:spcBef>
              <a:buFontTx/>
              <a:buNone/>
              <a:defRPr sz="1467">
                <a:solidFill>
                  <a:schemeClr val="accent1"/>
                </a:solidFill>
              </a:defRPr>
            </a:lvl5p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8" name="ZoneTexte 7">
            <a:extLst>
              <a:ext uri="{FF2B5EF4-FFF2-40B4-BE49-F238E27FC236}">
                <a16:creationId xmlns:a16="http://schemas.microsoft.com/office/drawing/2014/main" id="{620E15B4-566C-4363-BCE4-FF9610BC666D}"/>
              </a:ext>
            </a:extLst>
          </p:cNvPr>
          <p:cNvSpPr txBox="1"/>
          <p:nvPr userDrawn="1"/>
        </p:nvSpPr>
        <p:spPr bwMode="auto">
          <a:xfrm>
            <a:off x="9903610" y="6577683"/>
            <a:ext cx="1272404" cy="1127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rtlCol="0">
            <a:spAutoFit/>
          </a:bodyPr>
          <a:lstStyle/>
          <a:p>
            <a:pPr marL="0" marR="0" lvl="0" indent="0" algn="l" defTabSz="609585" rtl="0" eaLnBrk="1" fontAlgn="auto" latinLnBrk="0" hangingPunct="1">
              <a:lnSpc>
                <a:spcPct val="100000"/>
              </a:lnSpc>
              <a:spcBef>
                <a:spcPts val="0"/>
              </a:spcBef>
              <a:spcAft>
                <a:spcPts val="0"/>
              </a:spcAft>
              <a:buClrTx/>
              <a:buSzTx/>
              <a:buFontTx/>
              <a:buNone/>
              <a:tabLst/>
              <a:defRPr/>
            </a:pPr>
            <a:r>
              <a:rPr kumimoji="0" lang="fr-FR" sz="733" b="0" i="0" u="none" strike="noStrike" kern="1200" cap="none" spc="0" normalizeH="0" baseline="0" noProof="0">
                <a:ln>
                  <a:noFill/>
                </a:ln>
                <a:solidFill>
                  <a:srgbClr val="26358C"/>
                </a:solidFill>
                <a:effectLst/>
                <a:uLnTx/>
                <a:uFillTx/>
                <a:latin typeface="Arial" panose="020B0604020202020204"/>
                <a:ea typeface="+mn-ea"/>
                <a:cs typeface="Calibri" panose="020F0502020204030204" pitchFamily="34" charset="0"/>
              </a:rPr>
              <a:t>DOCUMENT CONFIDENTIEL </a:t>
            </a:r>
          </a:p>
        </p:txBody>
      </p:sp>
      <p:sp>
        <p:nvSpPr>
          <p:cNvPr id="10" name="Espace réservé du numéro de diapositive 5">
            <a:extLst>
              <a:ext uri="{FF2B5EF4-FFF2-40B4-BE49-F238E27FC236}">
                <a16:creationId xmlns:a16="http://schemas.microsoft.com/office/drawing/2014/main" id="{A7E62D91-3CE9-4514-8510-F6586CC9C982}"/>
              </a:ext>
            </a:extLst>
          </p:cNvPr>
          <p:cNvSpPr>
            <a:spLocks noGrp="1"/>
          </p:cNvSpPr>
          <p:nvPr>
            <p:ph type="sldNum" sz="quarter" idx="4"/>
          </p:nvPr>
        </p:nvSpPr>
        <p:spPr>
          <a:xfrm>
            <a:off x="11470643" y="6460483"/>
            <a:ext cx="336000" cy="336000"/>
          </a:xfrm>
          <a:prstGeom prst="rect">
            <a:avLst/>
          </a:prstGeom>
        </p:spPr>
        <p:txBody>
          <a:bodyPr vert="horz" lIns="0" tIns="0" rIns="0" bIns="0" rtlCol="0" anchor="ctr" anchorCtr="0"/>
          <a:lstStyle>
            <a:lvl1pPr algn="r">
              <a:defRPr sz="1067" b="0">
                <a:solidFill>
                  <a:schemeClr val="accent1"/>
                </a:solidFill>
                <a:latin typeface="+mn-lt"/>
              </a:defRPr>
            </a:lvl1pPr>
          </a:lstStyle>
          <a:p>
            <a:fld id="{95249FB3-2D92-4B86-AF9E-9917563CAFD2}" type="slidenum">
              <a:rPr lang="fr-FR" smtClean="0"/>
              <a:pPr/>
              <a:t>‹N°›</a:t>
            </a:fld>
            <a:endParaRPr lang="fr-FR"/>
          </a:p>
        </p:txBody>
      </p:sp>
    </p:spTree>
    <p:extLst>
      <p:ext uri="{BB962C8B-B14F-4D97-AF65-F5344CB8AC3E}">
        <p14:creationId xmlns:p14="http://schemas.microsoft.com/office/powerpoint/2010/main" val="1049571018"/>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2" Type="http://schemas.openxmlformats.org/officeDocument/2006/relationships/slideLayout" Target="../slideLayouts/slideLayout2.xml"/><Relationship Id="rId1" Type="http://schemas.openxmlformats.org/officeDocument/2006/relationships/slideLayout" Target="../slideLayouts/slideLayout1.xml"/><Relationship Id="rId5" Type="http://schemas.openxmlformats.org/officeDocument/2006/relationships/theme" Target="../theme/theme1.xml"/><Relationship Id="rId4" Type="http://schemas.openxmlformats.org/officeDocument/2006/relationships/slideLayout" Target="../slideLayouts/slideLayout4.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2.xml"/><Relationship Id="rId13" Type="http://schemas.openxmlformats.org/officeDocument/2006/relationships/slideLayout" Target="../slideLayouts/slideLayout17.xml"/><Relationship Id="rId18" Type="http://schemas.openxmlformats.org/officeDocument/2006/relationships/slideLayout" Target="../slideLayouts/slideLayout22.xml"/><Relationship Id="rId26" Type="http://schemas.openxmlformats.org/officeDocument/2006/relationships/slideLayout" Target="../slideLayouts/slideLayout30.xml"/><Relationship Id="rId3" Type="http://schemas.openxmlformats.org/officeDocument/2006/relationships/slideLayout" Target="../slideLayouts/slideLayout7.xml"/><Relationship Id="rId21" Type="http://schemas.openxmlformats.org/officeDocument/2006/relationships/slideLayout" Target="../slideLayouts/slideLayout25.xml"/><Relationship Id="rId7" Type="http://schemas.openxmlformats.org/officeDocument/2006/relationships/slideLayout" Target="../slideLayouts/slideLayout11.xml"/><Relationship Id="rId12" Type="http://schemas.openxmlformats.org/officeDocument/2006/relationships/slideLayout" Target="../slideLayouts/slideLayout16.xml"/><Relationship Id="rId17" Type="http://schemas.openxmlformats.org/officeDocument/2006/relationships/slideLayout" Target="../slideLayouts/slideLayout21.xml"/><Relationship Id="rId25" Type="http://schemas.openxmlformats.org/officeDocument/2006/relationships/slideLayout" Target="../slideLayouts/slideLayout29.xml"/><Relationship Id="rId2" Type="http://schemas.openxmlformats.org/officeDocument/2006/relationships/slideLayout" Target="../slideLayouts/slideLayout6.xml"/><Relationship Id="rId16" Type="http://schemas.openxmlformats.org/officeDocument/2006/relationships/slideLayout" Target="../slideLayouts/slideLayout20.xml"/><Relationship Id="rId20" Type="http://schemas.openxmlformats.org/officeDocument/2006/relationships/slideLayout" Target="../slideLayouts/slideLayout24.xml"/><Relationship Id="rId29" Type="http://schemas.openxmlformats.org/officeDocument/2006/relationships/image" Target="../media/image5.jpeg"/><Relationship Id="rId1" Type="http://schemas.openxmlformats.org/officeDocument/2006/relationships/slideLayout" Target="../slideLayouts/slideLayout5.xml"/><Relationship Id="rId6" Type="http://schemas.openxmlformats.org/officeDocument/2006/relationships/slideLayout" Target="../slideLayouts/slideLayout10.xml"/><Relationship Id="rId11" Type="http://schemas.openxmlformats.org/officeDocument/2006/relationships/slideLayout" Target="../slideLayouts/slideLayout15.xml"/><Relationship Id="rId24" Type="http://schemas.openxmlformats.org/officeDocument/2006/relationships/slideLayout" Target="../slideLayouts/slideLayout28.xml"/><Relationship Id="rId32" Type="http://schemas.openxmlformats.org/officeDocument/2006/relationships/image" Target="../media/image8.jpeg"/><Relationship Id="rId5" Type="http://schemas.openxmlformats.org/officeDocument/2006/relationships/slideLayout" Target="../slideLayouts/slideLayout9.xml"/><Relationship Id="rId15" Type="http://schemas.openxmlformats.org/officeDocument/2006/relationships/slideLayout" Target="../slideLayouts/slideLayout19.xml"/><Relationship Id="rId23" Type="http://schemas.openxmlformats.org/officeDocument/2006/relationships/slideLayout" Target="../slideLayouts/slideLayout27.xml"/><Relationship Id="rId28" Type="http://schemas.openxmlformats.org/officeDocument/2006/relationships/theme" Target="../theme/theme2.xml"/><Relationship Id="rId10" Type="http://schemas.openxmlformats.org/officeDocument/2006/relationships/slideLayout" Target="../slideLayouts/slideLayout14.xml"/><Relationship Id="rId19" Type="http://schemas.openxmlformats.org/officeDocument/2006/relationships/slideLayout" Target="../slideLayouts/slideLayout23.xml"/><Relationship Id="rId31" Type="http://schemas.openxmlformats.org/officeDocument/2006/relationships/image" Target="../media/image7.jpeg"/><Relationship Id="rId4" Type="http://schemas.openxmlformats.org/officeDocument/2006/relationships/slideLayout" Target="../slideLayouts/slideLayout8.xml"/><Relationship Id="rId9" Type="http://schemas.openxmlformats.org/officeDocument/2006/relationships/slideLayout" Target="../slideLayouts/slideLayout13.xml"/><Relationship Id="rId14" Type="http://schemas.openxmlformats.org/officeDocument/2006/relationships/slideLayout" Target="../slideLayouts/slideLayout18.xml"/><Relationship Id="rId22" Type="http://schemas.openxmlformats.org/officeDocument/2006/relationships/slideLayout" Target="../slideLayouts/slideLayout26.xml"/><Relationship Id="rId27" Type="http://schemas.openxmlformats.org/officeDocument/2006/relationships/slideLayout" Target="../slideLayouts/slideLayout31.xml"/><Relationship Id="rId30" Type="http://schemas.openxmlformats.org/officeDocument/2006/relationships/image" Target="../media/image6.jpe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u titre 1">
            <a:extLst>
              <a:ext uri="{FF2B5EF4-FFF2-40B4-BE49-F238E27FC236}">
                <a16:creationId xmlns:a16="http://schemas.microsoft.com/office/drawing/2014/main" id="{BF210C26-7C3B-4739-87CA-AACE551B2C60}"/>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fr-FR"/>
              <a:t>Modifiez le style du titre</a:t>
            </a:r>
          </a:p>
        </p:txBody>
      </p:sp>
      <p:sp>
        <p:nvSpPr>
          <p:cNvPr id="3" name="Espace réservé du texte 2">
            <a:extLst>
              <a:ext uri="{FF2B5EF4-FFF2-40B4-BE49-F238E27FC236}">
                <a16:creationId xmlns:a16="http://schemas.microsoft.com/office/drawing/2014/main" id="{B7E4100B-4968-4062-BE2F-C188C6FB5DD4}"/>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43E31D02-6F4D-4800-B90E-06F033C56958}"/>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EEE48A09-926F-404B-9D7E-A028686DE9DC}" type="datetimeFigureOut">
              <a:rPr lang="fr-FR" smtClean="0"/>
              <a:t>06/12/2022</a:t>
            </a:fld>
            <a:endParaRPr lang="fr-FR"/>
          </a:p>
        </p:txBody>
      </p:sp>
      <p:sp>
        <p:nvSpPr>
          <p:cNvPr id="5" name="Espace réservé du pied de page 4">
            <a:extLst>
              <a:ext uri="{FF2B5EF4-FFF2-40B4-BE49-F238E27FC236}">
                <a16:creationId xmlns:a16="http://schemas.microsoft.com/office/drawing/2014/main" id="{AA3D46D2-DBC4-413F-950B-840FA5CA83AD}"/>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fr-FR"/>
          </a:p>
        </p:txBody>
      </p:sp>
      <p:sp>
        <p:nvSpPr>
          <p:cNvPr id="6" name="Espace réservé du numéro de diapositive 5">
            <a:extLst>
              <a:ext uri="{FF2B5EF4-FFF2-40B4-BE49-F238E27FC236}">
                <a16:creationId xmlns:a16="http://schemas.microsoft.com/office/drawing/2014/main" id="{6A1A8BA8-D490-4F47-B644-07AD664962B6}"/>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924A1757-B260-4F39-A986-6917B83ED3B1}" type="slidenum">
              <a:rPr lang="fr-FR" smtClean="0"/>
              <a:t>‹N°›</a:t>
            </a:fld>
            <a:endParaRPr lang="fr-FR"/>
          </a:p>
        </p:txBody>
      </p:sp>
    </p:spTree>
    <p:extLst>
      <p:ext uri="{BB962C8B-B14F-4D97-AF65-F5344CB8AC3E}">
        <p14:creationId xmlns:p14="http://schemas.microsoft.com/office/powerpoint/2010/main" val="2452376990"/>
      </p:ext>
    </p:extLst>
  </p:cSld>
  <p:clrMap bg1="lt1" tx1="dk1" bg2="lt2" tx2="dk2" accent1="accent1" accent2="accent2" accent3="accent3" accent4="accent4" accent5="accent5" accent6="accent6" hlink="hlink" folHlink="folHlink"/>
  <p:sldLayoutIdLst>
    <p:sldLayoutId id="2147483758" r:id="rId1"/>
    <p:sldLayoutId id="2147483768" r:id="rId2"/>
    <p:sldLayoutId id="2147483772" r:id="rId3"/>
    <p:sldLayoutId id="2147483809" r:id="rId4"/>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Pr>
        <a:blipFill dpi="0" rotWithShape="1">
          <a:blip r:embed="rId29" cstate="screen">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2" name="Espace réservé du titre 1">
            <a:extLst>
              <a:ext uri="{FF2B5EF4-FFF2-40B4-BE49-F238E27FC236}">
                <a16:creationId xmlns:a16="http://schemas.microsoft.com/office/drawing/2014/main" id="{54E8706A-37C9-4563-BB60-046CE1389A55}"/>
              </a:ext>
            </a:extLst>
          </p:cNvPr>
          <p:cNvSpPr>
            <a:spLocks noGrp="1"/>
          </p:cNvSpPr>
          <p:nvPr>
            <p:ph type="title"/>
          </p:nvPr>
        </p:nvSpPr>
        <p:spPr>
          <a:xfrm>
            <a:off x="1800674" y="351526"/>
            <a:ext cx="10515600" cy="1325563"/>
          </a:xfrm>
          <a:prstGeom prst="rect">
            <a:avLst/>
          </a:prstGeom>
        </p:spPr>
        <p:txBody>
          <a:bodyPr vert="horz" lIns="91440" tIns="45720" rIns="91440" bIns="45720" rtlCol="0" anchor="ctr">
            <a:normAutofit/>
          </a:bodyPr>
          <a:lstStyle/>
          <a:p>
            <a:r>
              <a:rPr lang="fr-FR"/>
              <a:t>Modifiez le style du titre</a:t>
            </a:r>
          </a:p>
        </p:txBody>
      </p:sp>
      <p:sp>
        <p:nvSpPr>
          <p:cNvPr id="3" name="Espace réservé du texte 2">
            <a:extLst>
              <a:ext uri="{FF2B5EF4-FFF2-40B4-BE49-F238E27FC236}">
                <a16:creationId xmlns:a16="http://schemas.microsoft.com/office/drawing/2014/main" id="{9D41E7A5-0001-4718-A929-F56B7A823C95}"/>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fr-FR"/>
              <a:t> Modifier les styles du texte du masque</a:t>
            </a:r>
          </a:p>
          <a:p>
            <a:pPr lvl="1"/>
            <a:r>
              <a:rPr lang="fr-FR"/>
              <a:t> Deuxième niveau</a:t>
            </a:r>
          </a:p>
          <a:p>
            <a:pPr lvl="2"/>
            <a:r>
              <a:rPr lang="fr-FR"/>
              <a:t> Troisième niveau</a:t>
            </a:r>
          </a:p>
          <a:p>
            <a:pPr lvl="3"/>
            <a:r>
              <a:rPr lang="fr-FR"/>
              <a:t> Quatrième niveau</a:t>
            </a:r>
          </a:p>
          <a:p>
            <a:pPr lvl="4"/>
            <a:r>
              <a:rPr lang="fr-FR"/>
              <a:t> Cinquième niveau</a:t>
            </a:r>
          </a:p>
        </p:txBody>
      </p:sp>
      <p:sp>
        <p:nvSpPr>
          <p:cNvPr id="6" name="Espace réservé du numéro de diapositive 5">
            <a:extLst>
              <a:ext uri="{FF2B5EF4-FFF2-40B4-BE49-F238E27FC236}">
                <a16:creationId xmlns:a16="http://schemas.microsoft.com/office/drawing/2014/main" id="{9DD90A41-86C9-48D7-A0AD-70F251721718}"/>
              </a:ext>
            </a:extLst>
          </p:cNvPr>
          <p:cNvSpPr>
            <a:spLocks noGrp="1"/>
          </p:cNvSpPr>
          <p:nvPr>
            <p:ph type="sldNum" sz="quarter" idx="4"/>
          </p:nvPr>
        </p:nvSpPr>
        <p:spPr>
          <a:xfrm>
            <a:off x="4734651" y="6492875"/>
            <a:ext cx="2743200" cy="365125"/>
          </a:xfrm>
          <a:prstGeom prst="rect">
            <a:avLst/>
          </a:prstGeom>
        </p:spPr>
        <p:txBody>
          <a:bodyPr vert="horz" lIns="91440" tIns="45720" rIns="91440" bIns="45720" rtlCol="0" anchor="ctr"/>
          <a:lstStyle>
            <a:lvl1pPr algn="ctr">
              <a:defRPr sz="1200">
                <a:solidFill>
                  <a:schemeClr val="bg1"/>
                </a:solidFill>
                <a:latin typeface="+mj-lt"/>
              </a:defRPr>
            </a:lvl1pPr>
          </a:lstStyle>
          <a:p>
            <a:fld id="{F417D9D4-C72A-4664-AADD-539EE03F4425}" type="slidenum">
              <a:rPr lang="fr-FR" smtClean="0"/>
              <a:pPr/>
              <a:t>‹N°›</a:t>
            </a:fld>
            <a:endParaRPr lang="fr-FR"/>
          </a:p>
        </p:txBody>
      </p:sp>
    </p:spTree>
    <p:extLst>
      <p:ext uri="{BB962C8B-B14F-4D97-AF65-F5344CB8AC3E}">
        <p14:creationId xmlns:p14="http://schemas.microsoft.com/office/powerpoint/2010/main" val="2716319739"/>
      </p:ext>
    </p:extLst>
  </p:cSld>
  <p:clrMap bg1="lt1" tx1="dk1" bg2="lt2" tx2="dk2" accent1="accent1" accent2="accent2" accent3="accent3" accent4="accent4" accent5="accent5" accent6="accent6" hlink="hlink" folHlink="folHlink"/>
  <p:sldLayoutIdLst>
    <p:sldLayoutId id="2147483781" r:id="rId1"/>
    <p:sldLayoutId id="2147483782" r:id="rId2"/>
    <p:sldLayoutId id="2147483783" r:id="rId3"/>
    <p:sldLayoutId id="2147483784" r:id="rId4"/>
    <p:sldLayoutId id="2147483785" r:id="rId5"/>
    <p:sldLayoutId id="2147483786" r:id="rId6"/>
    <p:sldLayoutId id="2147483787" r:id="rId7"/>
    <p:sldLayoutId id="2147483788" r:id="rId8"/>
    <p:sldLayoutId id="2147483789" r:id="rId9"/>
    <p:sldLayoutId id="2147483790" r:id="rId10"/>
    <p:sldLayoutId id="2147483791" r:id="rId11"/>
    <p:sldLayoutId id="2147483792" r:id="rId12"/>
    <p:sldLayoutId id="2147483793" r:id="rId13"/>
    <p:sldLayoutId id="2147483794" r:id="rId14"/>
    <p:sldLayoutId id="2147483795" r:id="rId15"/>
    <p:sldLayoutId id="2147483796" r:id="rId16"/>
    <p:sldLayoutId id="2147483797" r:id="rId17"/>
    <p:sldLayoutId id="2147483798" r:id="rId18"/>
    <p:sldLayoutId id="2147483799" r:id="rId19"/>
    <p:sldLayoutId id="2147483800" r:id="rId20"/>
    <p:sldLayoutId id="2147483801" r:id="rId21"/>
    <p:sldLayoutId id="2147483802" r:id="rId22"/>
    <p:sldLayoutId id="2147483803" r:id="rId23"/>
    <p:sldLayoutId id="2147483804" r:id="rId24"/>
    <p:sldLayoutId id="2147483805" r:id="rId25"/>
    <p:sldLayoutId id="2147483806" r:id="rId26"/>
    <p:sldLayoutId id="2147483810" r:id="rId27"/>
  </p:sldLayoutIdLst>
  <p:hf hdr="0" ftr="0" dt="0"/>
  <p:txStyles>
    <p:titleStyle>
      <a:lvl1pPr algn="l" defTabSz="914400" rtl="0" eaLnBrk="1" latinLnBrk="0" hangingPunct="1">
        <a:lnSpc>
          <a:spcPct val="90000"/>
        </a:lnSpc>
        <a:spcBef>
          <a:spcPct val="0"/>
        </a:spcBef>
        <a:buNone/>
        <a:defRPr sz="40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SzPct val="65000"/>
        <a:buFontTx/>
        <a:buBlip>
          <a:blip r:embed="rId30"/>
        </a:buBlip>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SzPct val="65000"/>
        <a:buFontTx/>
        <a:buBlip>
          <a:blip r:embed="rId31"/>
        </a:buBlip>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SzPct val="65000"/>
        <a:buFontTx/>
        <a:buBlip>
          <a:blip r:embed="rId32"/>
        </a:buBlip>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SzPct val="65000"/>
        <a:buFontTx/>
        <a:buBlip>
          <a:blip r:embed="rId31"/>
        </a:buBlip>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SzPct val="65000"/>
        <a:buFontTx/>
        <a:buBlip>
          <a:blip r:embed="rId32"/>
        </a:buBlip>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119">
          <p15:clr>
            <a:srgbClr val="F26B43"/>
          </p15:clr>
        </p15:guide>
        <p15:guide id="2" pos="3840">
          <p15:clr>
            <a:srgbClr val="F26B43"/>
          </p15:clr>
        </p15:guide>
      </p15:sldGuideLst>
    </p:ext>
  </p:extLst>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2.xml"/><Relationship Id="rId5" Type="http://schemas.openxmlformats.org/officeDocument/2006/relationships/image" Target="../media/image13.jpeg"/><Relationship Id="rId4" Type="http://schemas.openxmlformats.org/officeDocument/2006/relationships/image" Target="../media/image12.png"/></Relationships>
</file>

<file path=ppt/slides/_rels/slide2.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notesSlide" Target="../notesSlides/notesSlide2.xml"/><Relationship Id="rId1" Type="http://schemas.openxmlformats.org/officeDocument/2006/relationships/slideLayout" Target="../slideLayouts/slideLayout3.xml"/></Relationships>
</file>

<file path=ppt/slides/_rels/slide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xml"/><Relationship Id="rId1" Type="http://schemas.openxmlformats.org/officeDocument/2006/relationships/slideLayout" Target="../slideLayouts/slideLayout8.xml"/><Relationship Id="rId5" Type="http://schemas.openxmlformats.org/officeDocument/2006/relationships/image" Target="../media/image16.png"/><Relationship Id="rId4" Type="http://schemas.openxmlformats.org/officeDocument/2006/relationships/image" Target="../media/image15.png"/></Relationships>
</file>

<file path=ppt/slides/_rels/slide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4.xml"/><Relationship Id="rId1" Type="http://schemas.openxmlformats.org/officeDocument/2006/relationships/slideLayout" Target="../slideLayouts/slideLayout8.xml"/></Relationships>
</file>

<file path=ppt/slides/_rels/slide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5.xml"/><Relationship Id="rId1" Type="http://schemas.openxmlformats.org/officeDocument/2006/relationships/slideLayout" Target="../slideLayouts/slideLayout8.xml"/></Relationships>
</file>

<file path=ppt/slides/_rels/slide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6.xml"/><Relationship Id="rId1" Type="http://schemas.openxmlformats.org/officeDocument/2006/relationships/slideLayout" Target="../slideLayouts/slideLayout8.xml"/></Relationships>
</file>

<file path=ppt/slides/_rels/slide7.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8.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9.xml.rels><?xml version="1.0" encoding="UTF-8" standalone="yes"?>
<Relationships xmlns="http://schemas.openxmlformats.org/package/2006/relationships"><Relationship Id="rId8" Type="http://schemas.openxmlformats.org/officeDocument/2006/relationships/image" Target="../media/image22.jpeg"/><Relationship Id="rId3" Type="http://schemas.openxmlformats.org/officeDocument/2006/relationships/image" Target="../media/image14.jpeg"/><Relationship Id="rId7" Type="http://schemas.openxmlformats.org/officeDocument/2006/relationships/image" Target="../media/image21.png"/><Relationship Id="rId2" Type="http://schemas.openxmlformats.org/officeDocument/2006/relationships/notesSlide" Target="../notesSlides/notesSlide7.xml"/><Relationship Id="rId1" Type="http://schemas.openxmlformats.org/officeDocument/2006/relationships/slideLayout" Target="../slideLayouts/slideLayout8.xml"/><Relationship Id="rId6" Type="http://schemas.openxmlformats.org/officeDocument/2006/relationships/image" Target="../media/image20.png"/><Relationship Id="rId5" Type="http://schemas.openxmlformats.org/officeDocument/2006/relationships/image" Target="../media/image19.png"/><Relationship Id="rId4" Type="http://schemas.openxmlformats.org/officeDocument/2006/relationships/image" Target="../media/image18.png"/></Relationships>
</file>

<file path=ppt/slides/_rels/slide10.xml.rels><?xml version="1.0" encoding="UTF-8" standalone="yes"?>
<Relationships xmlns="http://schemas.openxmlformats.org/package/2006/relationships"><Relationship Id="rId3" Type="http://schemas.openxmlformats.org/officeDocument/2006/relationships/hyperlink" Target="mailto:namaripolice@cci-paris-idf.fr" TargetMode="External"/><Relationship Id="rId2" Type="http://schemas.openxmlformats.org/officeDocument/2006/relationships/hyperlink" Target="mailto:cecile.hauteforthegazy@businessfrance.fr" TargetMode="External"/><Relationship Id="rId1" Type="http://schemas.openxmlformats.org/officeDocument/2006/relationships/slideLayout" Target="../slideLayouts/slideLayout31.xml"/><Relationship Id="rId6" Type="http://schemas.microsoft.com/office/2007/relationships/hdphoto" Target="../media/hdphoto1.wdp"/><Relationship Id="rId5" Type="http://schemas.openxmlformats.org/officeDocument/2006/relationships/image" Target="../media/image24.jpeg"/><Relationship Id="rId4" Type="http://schemas.openxmlformats.org/officeDocument/2006/relationships/image" Target="../media/image23.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ZoneTexte 24">
            <a:extLst>
              <a:ext uri="{FF2B5EF4-FFF2-40B4-BE49-F238E27FC236}">
                <a16:creationId xmlns:a16="http://schemas.microsoft.com/office/drawing/2014/main" id="{2A7A7EC5-8417-4BEF-909B-B6E1B47E10C3}"/>
              </a:ext>
            </a:extLst>
          </p:cNvPr>
          <p:cNvSpPr txBox="1"/>
          <p:nvPr/>
        </p:nvSpPr>
        <p:spPr>
          <a:xfrm>
            <a:off x="166693" y="4229842"/>
            <a:ext cx="5980994" cy="553998"/>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fr-FR" sz="3000" b="1" dirty="0">
                <a:solidFill>
                  <a:srgbClr val="EAD036"/>
                </a:solidFill>
                <a:latin typeface="Avenir LT Std 35 Light"/>
              </a:rPr>
              <a:t>Vos contacts Business France : </a:t>
            </a:r>
          </a:p>
        </p:txBody>
      </p:sp>
      <p:sp>
        <p:nvSpPr>
          <p:cNvPr id="22" name="Ellipse 21">
            <a:extLst>
              <a:ext uri="{FF2B5EF4-FFF2-40B4-BE49-F238E27FC236}">
                <a16:creationId xmlns:a16="http://schemas.microsoft.com/office/drawing/2014/main" id="{636AAFF7-8E70-47AB-8A59-7CF2D19683A4}"/>
              </a:ext>
            </a:extLst>
          </p:cNvPr>
          <p:cNvSpPr/>
          <p:nvPr/>
        </p:nvSpPr>
        <p:spPr>
          <a:xfrm>
            <a:off x="7443425" y="4856510"/>
            <a:ext cx="278988" cy="327527"/>
          </a:xfrm>
          <a:prstGeom prst="ellipse">
            <a:avLst/>
          </a:prstGeom>
          <a:solidFill>
            <a:srgbClr val="25317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fr-FR" sz="3524" b="0" i="0" u="none" strike="noStrike" kern="1200" cap="none" spc="0" normalizeH="0" baseline="0" noProof="0">
              <a:ln>
                <a:noFill/>
              </a:ln>
              <a:solidFill>
                <a:srgbClr val="203279"/>
              </a:solidFill>
              <a:effectLst/>
              <a:uLnTx/>
              <a:uFillTx/>
              <a:latin typeface="Avenir LT Std 35 Light"/>
              <a:ea typeface="+mn-ea"/>
              <a:cs typeface="+mn-cs"/>
            </a:endParaRPr>
          </a:p>
        </p:txBody>
      </p:sp>
      <p:sp>
        <p:nvSpPr>
          <p:cNvPr id="41" name="Ellipse 40">
            <a:extLst>
              <a:ext uri="{FF2B5EF4-FFF2-40B4-BE49-F238E27FC236}">
                <a16:creationId xmlns:a16="http://schemas.microsoft.com/office/drawing/2014/main" id="{45C6D67F-D2AB-4809-9FA2-FB7CDF653154}"/>
              </a:ext>
            </a:extLst>
          </p:cNvPr>
          <p:cNvSpPr/>
          <p:nvPr/>
        </p:nvSpPr>
        <p:spPr>
          <a:xfrm>
            <a:off x="9568780" y="4865696"/>
            <a:ext cx="192654" cy="201869"/>
          </a:xfrm>
          <a:prstGeom prst="ellipse">
            <a:avLst/>
          </a:prstGeom>
          <a:solidFill>
            <a:srgbClr val="25317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fr-FR" sz="3524" b="0" i="0" u="none" strike="noStrike" kern="1200" cap="none" spc="0" normalizeH="0" baseline="0" noProof="0">
              <a:ln>
                <a:noFill/>
              </a:ln>
              <a:solidFill>
                <a:srgbClr val="203279"/>
              </a:solidFill>
              <a:effectLst/>
              <a:uLnTx/>
              <a:uFillTx/>
              <a:latin typeface="Avenir LT Std 35 Light"/>
              <a:ea typeface="+mn-ea"/>
              <a:cs typeface="+mn-cs"/>
            </a:endParaRPr>
          </a:p>
        </p:txBody>
      </p:sp>
      <p:sp>
        <p:nvSpPr>
          <p:cNvPr id="48" name="Rectangle 47">
            <a:extLst>
              <a:ext uri="{FF2B5EF4-FFF2-40B4-BE49-F238E27FC236}">
                <a16:creationId xmlns:a16="http://schemas.microsoft.com/office/drawing/2014/main" id="{B5AFDE4C-3E3B-489D-BC3B-198F63BDC536}"/>
              </a:ext>
            </a:extLst>
          </p:cNvPr>
          <p:cNvSpPr/>
          <p:nvPr/>
        </p:nvSpPr>
        <p:spPr>
          <a:xfrm>
            <a:off x="621394" y="1681134"/>
            <a:ext cx="10962550" cy="1754326"/>
          </a:xfrm>
          <a:prstGeom prst="rect">
            <a:avLst/>
          </a:prstGeom>
        </p:spPr>
        <p:txBody>
          <a:bodyPr wrap="square" lIns="91440" tIns="45720" rIns="91440" bIns="45720" anchor="t">
            <a:spAutoFit/>
          </a:bodyPr>
          <a:lstStyle/>
          <a:p>
            <a:pPr algn="ctr">
              <a:defRPr/>
            </a:pPr>
            <a:endParaRPr lang="fr-FR" sz="3600" b="1" dirty="0">
              <a:solidFill>
                <a:srgbClr val="FFFFFF"/>
              </a:solidFill>
              <a:latin typeface="Futura LT" panose="02000503000000000000" pitchFamily="2" charset="0"/>
            </a:endParaRPr>
          </a:p>
          <a:p>
            <a:pPr algn="ctr">
              <a:defRPr/>
            </a:pPr>
            <a:r>
              <a:rPr lang="fr-FR" sz="3600" b="1" dirty="0">
                <a:solidFill>
                  <a:srgbClr val="FFFFFF"/>
                </a:solidFill>
                <a:latin typeface="Futura LT" panose="02000503000000000000" pitchFamily="2" charset="0"/>
              </a:rPr>
              <a:t>Mission Australie</a:t>
            </a:r>
          </a:p>
          <a:p>
            <a:pPr algn="ctr">
              <a:defRPr/>
            </a:pPr>
            <a:r>
              <a:rPr lang="fr-FR" sz="3600" b="1" dirty="0">
                <a:solidFill>
                  <a:srgbClr val="FFFFFF"/>
                </a:solidFill>
                <a:latin typeface="Futura LT" panose="02000503000000000000" pitchFamily="2" charset="0"/>
              </a:rPr>
              <a:t>28 février au 3 mars 2023</a:t>
            </a:r>
          </a:p>
        </p:txBody>
      </p:sp>
      <p:pic>
        <p:nvPicPr>
          <p:cNvPr id="3" name="Image 2">
            <a:extLst>
              <a:ext uri="{FF2B5EF4-FFF2-40B4-BE49-F238E27FC236}">
                <a16:creationId xmlns:a16="http://schemas.microsoft.com/office/drawing/2014/main" id="{6E522840-905C-4F86-A60C-E9607BB124A5}"/>
              </a:ext>
            </a:extLst>
          </p:cNvPr>
          <p:cNvPicPr>
            <a:picLocks noChangeAspect="1"/>
          </p:cNvPicPr>
          <p:nvPr/>
        </p:nvPicPr>
        <p:blipFill>
          <a:blip r:embed="rId3"/>
          <a:stretch>
            <a:fillRect/>
          </a:stretch>
        </p:blipFill>
        <p:spPr>
          <a:xfrm>
            <a:off x="9432592" y="6038310"/>
            <a:ext cx="960203" cy="740729"/>
          </a:xfrm>
          <a:prstGeom prst="rect">
            <a:avLst/>
          </a:prstGeom>
        </p:spPr>
      </p:pic>
      <p:sp>
        <p:nvSpPr>
          <p:cNvPr id="7" name="ZoneTexte 4">
            <a:extLst>
              <a:ext uri="{FF2B5EF4-FFF2-40B4-BE49-F238E27FC236}">
                <a16:creationId xmlns:a16="http://schemas.microsoft.com/office/drawing/2014/main" id="{C1EDB4C1-52ED-40DA-B798-8FA7509460D5}"/>
              </a:ext>
            </a:extLst>
          </p:cNvPr>
          <p:cNvSpPr txBox="1"/>
          <p:nvPr/>
        </p:nvSpPr>
        <p:spPr>
          <a:xfrm>
            <a:off x="136783" y="6156588"/>
            <a:ext cx="4516185" cy="307777"/>
          </a:xfrm>
          <a:prstGeom prst="rect">
            <a:avLst/>
          </a:prstGeom>
          <a:noFill/>
        </p:spPr>
        <p:txBody>
          <a:bodyPr wrap="square" rtlCol="0">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r>
              <a:rPr lang="fr-FR" sz="1400" b="1" dirty="0">
                <a:solidFill>
                  <a:srgbClr val="26358C"/>
                </a:solidFill>
                <a:latin typeface="Arial" panose="020B0604020202020204" pitchFamily="34" charset="0"/>
                <a:cs typeface="Arial" panose="020B0604020202020204" pitchFamily="34" charset="0"/>
              </a:rPr>
              <a:t>DATE : 25/11/2022</a:t>
            </a:r>
          </a:p>
        </p:txBody>
      </p:sp>
      <p:sp>
        <p:nvSpPr>
          <p:cNvPr id="8" name="ZoneTexte 7">
            <a:extLst>
              <a:ext uri="{FF2B5EF4-FFF2-40B4-BE49-F238E27FC236}">
                <a16:creationId xmlns:a16="http://schemas.microsoft.com/office/drawing/2014/main" id="{0A45D465-1D1F-4CA3-BE4E-5FE9E5F88335}"/>
              </a:ext>
            </a:extLst>
          </p:cNvPr>
          <p:cNvSpPr txBox="1"/>
          <p:nvPr/>
        </p:nvSpPr>
        <p:spPr>
          <a:xfrm>
            <a:off x="2665637" y="6171830"/>
            <a:ext cx="3430363" cy="307777"/>
          </a:xfrm>
          <a:prstGeom prst="rect">
            <a:avLst/>
          </a:prstGeom>
          <a:noFill/>
        </p:spPr>
        <p:txBody>
          <a:bodyPr wrap="square" rtlCol="0">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r>
              <a:rPr lang="fr-FR" sz="1400" b="1" dirty="0">
                <a:solidFill>
                  <a:srgbClr val="26358C"/>
                </a:solidFill>
                <a:latin typeface="Arial" panose="020B0604020202020204" pitchFamily="34" charset="0"/>
                <a:cs typeface="Arial" panose="020B0604020202020204" pitchFamily="34" charset="0"/>
              </a:rPr>
              <a:t>Cette proposition est portée par : </a:t>
            </a:r>
          </a:p>
        </p:txBody>
      </p:sp>
      <p:sp>
        <p:nvSpPr>
          <p:cNvPr id="6" name="ZoneTexte 5">
            <a:extLst>
              <a:ext uri="{FF2B5EF4-FFF2-40B4-BE49-F238E27FC236}">
                <a16:creationId xmlns:a16="http://schemas.microsoft.com/office/drawing/2014/main" id="{503B02BB-F422-406A-8181-FFB915A15E90}"/>
              </a:ext>
            </a:extLst>
          </p:cNvPr>
          <p:cNvSpPr txBox="1"/>
          <p:nvPr/>
        </p:nvSpPr>
        <p:spPr>
          <a:xfrm>
            <a:off x="166693" y="4783840"/>
            <a:ext cx="4826785" cy="584775"/>
          </a:xfrm>
          <a:prstGeom prst="rect">
            <a:avLst/>
          </a:prstGeom>
          <a:noFill/>
        </p:spPr>
        <p:txBody>
          <a:bodyPr wrap="square" rtlCol="0">
            <a:spAutoFit/>
          </a:bodyPr>
          <a:lstStyle/>
          <a:p>
            <a:pPr>
              <a:defRPr/>
            </a:pPr>
            <a:r>
              <a:rPr lang="fr-FR" sz="1600" b="1" dirty="0">
                <a:solidFill>
                  <a:srgbClr val="EAD036"/>
                </a:solidFill>
                <a:latin typeface="Futura LT" panose="02000503000000000000" pitchFamily="2" charset="0"/>
              </a:rPr>
              <a:t>Coordinatrice Projet BF Siège</a:t>
            </a:r>
          </a:p>
          <a:p>
            <a:pPr>
              <a:defRPr/>
            </a:pPr>
            <a:r>
              <a:rPr lang="fr-FR" sz="1600" b="1" dirty="0">
                <a:solidFill>
                  <a:srgbClr val="EAD036"/>
                </a:solidFill>
                <a:latin typeface="Futura LT" panose="02000503000000000000" pitchFamily="2" charset="0"/>
              </a:rPr>
              <a:t>Cécile Hautefort-Hegazy</a:t>
            </a:r>
          </a:p>
        </p:txBody>
      </p:sp>
      <p:pic>
        <p:nvPicPr>
          <p:cNvPr id="1026" name="Picture 2">
            <a:extLst>
              <a:ext uri="{FF2B5EF4-FFF2-40B4-BE49-F238E27FC236}">
                <a16:creationId xmlns:a16="http://schemas.microsoft.com/office/drawing/2014/main" id="{67D644C8-904F-DEF5-6464-01ACA8A20486}"/>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66693" y="264768"/>
            <a:ext cx="4486275" cy="1019175"/>
          </a:xfrm>
          <a:prstGeom prst="rect">
            <a:avLst/>
          </a:prstGeom>
          <a:noFill/>
          <a:extLst>
            <a:ext uri="{909E8E84-426E-40DD-AFC4-6F175D3DCCD1}">
              <a14:hiddenFill xmlns:a14="http://schemas.microsoft.com/office/drawing/2010/main">
                <a:solidFill>
                  <a:srgbClr val="FFFFFF"/>
                </a:solidFill>
              </a14:hiddenFill>
            </a:ext>
          </a:extLst>
        </p:spPr>
      </p:pic>
      <p:sp>
        <p:nvSpPr>
          <p:cNvPr id="5" name="ZoneTexte 4">
            <a:extLst>
              <a:ext uri="{FF2B5EF4-FFF2-40B4-BE49-F238E27FC236}">
                <a16:creationId xmlns:a16="http://schemas.microsoft.com/office/drawing/2014/main" id="{0AD066E8-9CA1-2246-BB01-C40BBC8D6101}"/>
              </a:ext>
            </a:extLst>
          </p:cNvPr>
          <p:cNvSpPr txBox="1"/>
          <p:nvPr/>
        </p:nvSpPr>
        <p:spPr>
          <a:xfrm>
            <a:off x="5639562" y="6112734"/>
            <a:ext cx="3430363" cy="307777"/>
          </a:xfrm>
          <a:prstGeom prst="rect">
            <a:avLst/>
          </a:prstGeom>
          <a:solidFill>
            <a:schemeClr val="bg1"/>
          </a:solidFill>
        </p:spPr>
        <p:txBody>
          <a:bodyPr wrap="square" rtlCol="0">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endParaRPr lang="fr-FR" sz="1400" b="1" dirty="0">
              <a:solidFill>
                <a:srgbClr val="26358C"/>
              </a:solidFill>
              <a:latin typeface="Arial" panose="020B0604020202020204" pitchFamily="34" charset="0"/>
              <a:cs typeface="Arial" panose="020B0604020202020204" pitchFamily="34" charset="0"/>
            </a:endParaRPr>
          </a:p>
        </p:txBody>
      </p:sp>
      <p:pic>
        <p:nvPicPr>
          <p:cNvPr id="2" name="Image 1" descr="Une image contenant texte&#10;&#10;Description générée automatiquement">
            <a:extLst>
              <a:ext uri="{FF2B5EF4-FFF2-40B4-BE49-F238E27FC236}">
                <a16:creationId xmlns:a16="http://schemas.microsoft.com/office/drawing/2014/main" id="{2EFE30FF-0EB2-5C0C-12AE-F3615023B625}"/>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6703238" y="6192198"/>
            <a:ext cx="2038350" cy="373380"/>
          </a:xfrm>
          <a:prstGeom prst="rect">
            <a:avLst/>
          </a:prstGeom>
        </p:spPr>
      </p:pic>
      <p:sp>
        <p:nvSpPr>
          <p:cNvPr id="9" name="ZoneTexte 8">
            <a:extLst>
              <a:ext uri="{FF2B5EF4-FFF2-40B4-BE49-F238E27FC236}">
                <a16:creationId xmlns:a16="http://schemas.microsoft.com/office/drawing/2014/main" id="{557755D7-B873-F67D-F118-B5108F39393A}"/>
              </a:ext>
            </a:extLst>
          </p:cNvPr>
          <p:cNvSpPr txBox="1"/>
          <p:nvPr/>
        </p:nvSpPr>
        <p:spPr>
          <a:xfrm>
            <a:off x="6262183" y="4817388"/>
            <a:ext cx="6340817" cy="830997"/>
          </a:xfrm>
          <a:prstGeom prst="rect">
            <a:avLst/>
          </a:prstGeom>
          <a:noFill/>
        </p:spPr>
        <p:txBody>
          <a:bodyPr wrap="square" lIns="91440" tIns="45720" rIns="91440" bIns="45720" rtlCol="0" anchor="t">
            <a:spAutoFit/>
          </a:bodyPr>
          <a:lstStyle/>
          <a:p>
            <a:pPr>
              <a:defRPr/>
            </a:pPr>
            <a:r>
              <a:rPr lang="fr-FR" sz="1600" b="1" dirty="0">
                <a:solidFill>
                  <a:srgbClr val="EAD036"/>
                </a:solidFill>
                <a:latin typeface="Futura LT" panose="02000503000000000000" pitchFamily="2" charset="0"/>
              </a:rPr>
              <a:t>Directeur de Zone : Yann </a:t>
            </a:r>
            <a:r>
              <a:rPr lang="fr-FR" sz="1600" b="1" dirty="0" err="1">
                <a:solidFill>
                  <a:srgbClr val="EAD036"/>
                </a:solidFill>
                <a:latin typeface="Futura LT" panose="02000503000000000000" pitchFamily="2" charset="0"/>
              </a:rPr>
              <a:t>Frollo</a:t>
            </a:r>
            <a:r>
              <a:rPr lang="fr-FR" sz="1600" b="1" dirty="0">
                <a:solidFill>
                  <a:srgbClr val="EAD036"/>
                </a:solidFill>
                <a:latin typeface="Futura LT" panose="02000503000000000000" pitchFamily="2" charset="0"/>
              </a:rPr>
              <a:t> de </a:t>
            </a:r>
            <a:r>
              <a:rPr lang="fr-FR" sz="1600" b="1" dirty="0" err="1">
                <a:solidFill>
                  <a:srgbClr val="EAD036"/>
                </a:solidFill>
                <a:latin typeface="Futura LT" panose="02000503000000000000" pitchFamily="2" charset="0"/>
              </a:rPr>
              <a:t>Kerlivio</a:t>
            </a:r>
            <a:endParaRPr lang="fr-FR" sz="1600" b="1" dirty="0">
              <a:solidFill>
                <a:srgbClr val="EAD036"/>
              </a:solidFill>
              <a:latin typeface="Futura LT" panose="02000503000000000000" pitchFamily="2" charset="0"/>
            </a:endParaRPr>
          </a:p>
          <a:p>
            <a:pPr>
              <a:defRPr/>
            </a:pPr>
            <a:r>
              <a:rPr lang="fr-FR" sz="1600" b="1" dirty="0">
                <a:solidFill>
                  <a:srgbClr val="EAD036"/>
                </a:solidFill>
                <a:latin typeface="Futura LT" panose="02000503000000000000" pitchFamily="2" charset="0"/>
              </a:rPr>
              <a:t>Directrice Pays : Stéphanie Morley </a:t>
            </a:r>
          </a:p>
          <a:p>
            <a:pPr>
              <a:defRPr/>
            </a:pPr>
            <a:endParaRPr lang="fr-FR" sz="1600" b="1" dirty="0">
              <a:solidFill>
                <a:srgbClr val="EAD036"/>
              </a:solidFill>
              <a:latin typeface="Futura LT" panose="02000503000000000000" pitchFamily="2" charset="0"/>
            </a:endParaRPr>
          </a:p>
        </p:txBody>
      </p:sp>
    </p:spTree>
    <p:extLst>
      <p:ext uri="{BB962C8B-B14F-4D97-AF65-F5344CB8AC3E}">
        <p14:creationId xmlns:p14="http://schemas.microsoft.com/office/powerpoint/2010/main" val="178221934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re 3">
            <a:extLst>
              <a:ext uri="{FF2B5EF4-FFF2-40B4-BE49-F238E27FC236}">
                <a16:creationId xmlns:a16="http://schemas.microsoft.com/office/drawing/2014/main" id="{65C2E16A-043A-4679-8813-EAA079CED746}"/>
              </a:ext>
            </a:extLst>
          </p:cNvPr>
          <p:cNvSpPr>
            <a:spLocks noGrp="1"/>
          </p:cNvSpPr>
          <p:nvPr>
            <p:ph type="title"/>
          </p:nvPr>
        </p:nvSpPr>
        <p:spPr>
          <a:xfrm>
            <a:off x="2039034" y="56825"/>
            <a:ext cx="10152966" cy="619724"/>
          </a:xfrm>
        </p:spPr>
        <p:txBody>
          <a:bodyPr>
            <a:noAutofit/>
          </a:bodyPr>
          <a:lstStyle/>
          <a:p>
            <a:r>
              <a:rPr lang="fr-FR" sz="2800" b="1" dirty="0">
                <a:solidFill>
                  <a:srgbClr val="203279"/>
                </a:solidFill>
                <a:latin typeface="Futura LT" panose="02000503000000000000" pitchFamily="2" charset="0"/>
                <a:cs typeface="Arial" panose="020B0604020202020204" pitchFamily="34" charset="0"/>
              </a:rPr>
              <a:t>Rappel du contexte</a:t>
            </a:r>
          </a:p>
        </p:txBody>
      </p:sp>
      <p:pic>
        <p:nvPicPr>
          <p:cNvPr id="8" name="Image 7">
            <a:extLst>
              <a:ext uri="{FF2B5EF4-FFF2-40B4-BE49-F238E27FC236}">
                <a16:creationId xmlns:a16="http://schemas.microsoft.com/office/drawing/2014/main" id="{C0224C7A-71A5-4158-B802-A2F56C12F382}"/>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1123078" y="199101"/>
            <a:ext cx="620681" cy="477448"/>
          </a:xfrm>
          <a:prstGeom prst="rect">
            <a:avLst/>
          </a:prstGeom>
        </p:spPr>
      </p:pic>
      <p:sp>
        <p:nvSpPr>
          <p:cNvPr id="48" name="Espace réservé du contenu 6">
            <a:extLst>
              <a:ext uri="{FF2B5EF4-FFF2-40B4-BE49-F238E27FC236}">
                <a16:creationId xmlns:a16="http://schemas.microsoft.com/office/drawing/2014/main" id="{48B1EDE3-67CF-4B47-B82E-1688DA75DB78}"/>
              </a:ext>
            </a:extLst>
          </p:cNvPr>
          <p:cNvSpPr txBox="1">
            <a:spLocks/>
          </p:cNvSpPr>
          <p:nvPr/>
        </p:nvSpPr>
        <p:spPr>
          <a:xfrm>
            <a:off x="195309" y="888981"/>
            <a:ext cx="11590291" cy="5912194"/>
          </a:xfrm>
          <a:prstGeom prst="rect">
            <a:avLst/>
          </a:prstGeom>
        </p:spPr>
        <p:txBody>
          <a:bodyPr vert="horz" lIns="91440" tIns="45720" rIns="91440" bIns="45720" rtlCol="0" anchor="t">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lnSpc>
                <a:spcPct val="100000"/>
              </a:lnSpc>
              <a:spcBef>
                <a:spcPts val="0"/>
              </a:spcBef>
              <a:buClr>
                <a:srgbClr val="005086"/>
              </a:buClr>
              <a:buNone/>
            </a:pPr>
            <a:endParaRPr lang="en-US" sz="1400" dirty="0">
              <a:solidFill>
                <a:srgbClr val="203279"/>
              </a:solidFill>
              <a:latin typeface="Futura LT" panose="02000503000000000000" pitchFamily="2" charset="0"/>
              <a:cs typeface="Arial"/>
            </a:endParaRPr>
          </a:p>
          <a:p>
            <a:pPr marL="0" indent="0" algn="just">
              <a:lnSpc>
                <a:spcPct val="100000"/>
              </a:lnSpc>
              <a:spcBef>
                <a:spcPts val="0"/>
              </a:spcBef>
              <a:buClr>
                <a:srgbClr val="005086"/>
              </a:buClr>
              <a:buNone/>
            </a:pPr>
            <a:r>
              <a:rPr lang="en-US" sz="1400" dirty="0">
                <a:solidFill>
                  <a:srgbClr val="203279"/>
                </a:solidFill>
                <a:latin typeface="Futura LT" panose="02000503000000000000" pitchFamily="2" charset="0"/>
                <a:cs typeface="Arial"/>
              </a:rPr>
              <a:t>La </a:t>
            </a:r>
            <a:r>
              <a:rPr lang="en-US" sz="1400" dirty="0" err="1">
                <a:solidFill>
                  <a:srgbClr val="203279"/>
                </a:solidFill>
                <a:latin typeface="Futura LT" panose="02000503000000000000" pitchFamily="2" charset="0"/>
                <a:cs typeface="Arial"/>
              </a:rPr>
              <a:t>demande</a:t>
            </a:r>
            <a:r>
              <a:rPr lang="en-US" sz="1400" dirty="0">
                <a:solidFill>
                  <a:srgbClr val="203279"/>
                </a:solidFill>
                <a:latin typeface="Futura LT" panose="02000503000000000000" pitchFamily="2" charset="0"/>
                <a:cs typeface="Arial"/>
              </a:rPr>
              <a:t> </a:t>
            </a:r>
            <a:r>
              <a:rPr lang="en-US" sz="1400" dirty="0" err="1">
                <a:solidFill>
                  <a:srgbClr val="203279"/>
                </a:solidFill>
                <a:latin typeface="Futura LT" panose="02000503000000000000" pitchFamily="2" charset="0"/>
                <a:cs typeface="Arial"/>
              </a:rPr>
              <a:t>d’une</a:t>
            </a:r>
            <a:r>
              <a:rPr lang="en-US" sz="1400" dirty="0">
                <a:solidFill>
                  <a:srgbClr val="203279"/>
                </a:solidFill>
                <a:latin typeface="Futura LT" panose="02000503000000000000" pitchFamily="2" charset="0"/>
                <a:cs typeface="Arial"/>
              </a:rPr>
              <a:t> mission </a:t>
            </a:r>
            <a:r>
              <a:rPr lang="en-US" sz="1400" dirty="0" err="1">
                <a:solidFill>
                  <a:srgbClr val="203279"/>
                </a:solidFill>
                <a:latin typeface="Futura LT" panose="02000503000000000000" pitchFamily="2" charset="0"/>
                <a:cs typeface="Arial"/>
              </a:rPr>
              <a:t>en</a:t>
            </a:r>
            <a:r>
              <a:rPr lang="en-US" sz="1400" dirty="0">
                <a:solidFill>
                  <a:srgbClr val="203279"/>
                </a:solidFill>
                <a:latin typeface="Futura LT" panose="02000503000000000000" pitchFamily="2" charset="0"/>
                <a:cs typeface="Arial"/>
              </a:rPr>
              <a:t> </a:t>
            </a:r>
            <a:r>
              <a:rPr lang="en-US" sz="1400" dirty="0" err="1">
                <a:solidFill>
                  <a:srgbClr val="203279"/>
                </a:solidFill>
                <a:latin typeface="Futura LT" panose="02000503000000000000" pitchFamily="2" charset="0"/>
                <a:cs typeface="Arial"/>
              </a:rPr>
              <a:t>Australie</a:t>
            </a:r>
            <a:r>
              <a:rPr lang="fr-FR" sz="1400" dirty="0">
                <a:solidFill>
                  <a:srgbClr val="203279"/>
                </a:solidFill>
                <a:latin typeface="Futura LT" panose="02000503000000000000" pitchFamily="2" charset="0"/>
                <a:cs typeface="Arial"/>
              </a:rPr>
              <a:t> a été formulée par la Région Ile-de-France dans le cadre de la convention de coopération signée entre la région Ile-de-France et Busines France  pour l’organisation de missions d’appui à l’export des entreprises franciliennes lors des déplacements d’élus ou de représentants de la région Ile-de-France, Cette mission en Australie est organisée </a:t>
            </a:r>
            <a:r>
              <a:rPr lang="en-US" sz="1400" dirty="0">
                <a:solidFill>
                  <a:srgbClr val="203279"/>
                </a:solidFill>
                <a:latin typeface="Futura LT" panose="02000503000000000000" pitchFamily="2" charset="0"/>
                <a:cs typeface="Arial"/>
              </a:rPr>
              <a:t>à </a:t>
            </a:r>
            <a:r>
              <a:rPr lang="en-US" sz="1400" dirty="0" err="1">
                <a:solidFill>
                  <a:srgbClr val="203279"/>
                </a:solidFill>
                <a:latin typeface="Futura LT" panose="02000503000000000000" pitchFamily="2" charset="0"/>
                <a:cs typeface="Arial"/>
              </a:rPr>
              <a:t>l’occasion</a:t>
            </a:r>
            <a:r>
              <a:rPr lang="en-US" sz="1400" dirty="0">
                <a:solidFill>
                  <a:srgbClr val="203279"/>
                </a:solidFill>
                <a:latin typeface="Futura LT" panose="02000503000000000000" pitchFamily="2" charset="0"/>
                <a:cs typeface="Arial"/>
              </a:rPr>
              <a:t> du </a:t>
            </a:r>
            <a:r>
              <a:rPr lang="en-US" sz="1400" dirty="0" err="1">
                <a:solidFill>
                  <a:srgbClr val="203279"/>
                </a:solidFill>
                <a:latin typeface="Futura LT" panose="02000503000000000000" pitchFamily="2" charset="0"/>
                <a:cs typeface="Arial"/>
              </a:rPr>
              <a:t>déplacement</a:t>
            </a:r>
            <a:r>
              <a:rPr lang="en-US" sz="1400" dirty="0">
                <a:solidFill>
                  <a:srgbClr val="203279"/>
                </a:solidFill>
                <a:latin typeface="Futura LT" panose="02000503000000000000" pitchFamily="2" charset="0"/>
                <a:cs typeface="Arial"/>
              </a:rPr>
              <a:t> de la </a:t>
            </a:r>
            <a:r>
              <a:rPr lang="en-US" sz="1400" dirty="0" err="1">
                <a:solidFill>
                  <a:srgbClr val="203279"/>
                </a:solidFill>
                <a:latin typeface="Futura LT" panose="02000503000000000000" pitchFamily="2" charset="0"/>
                <a:cs typeface="Arial"/>
              </a:rPr>
              <a:t>présidente</a:t>
            </a:r>
            <a:r>
              <a:rPr lang="en-US" sz="1400" dirty="0">
                <a:solidFill>
                  <a:srgbClr val="203279"/>
                </a:solidFill>
                <a:latin typeface="Futura LT" panose="02000503000000000000" pitchFamily="2" charset="0"/>
                <a:cs typeface="Arial"/>
              </a:rPr>
              <a:t> de </a:t>
            </a:r>
            <a:r>
              <a:rPr lang="en-US" sz="1400" dirty="0" err="1">
                <a:solidFill>
                  <a:srgbClr val="203279"/>
                </a:solidFill>
                <a:latin typeface="Futura LT" panose="02000503000000000000" pitchFamily="2" charset="0"/>
                <a:cs typeface="Arial"/>
              </a:rPr>
              <a:t>Région</a:t>
            </a:r>
            <a:r>
              <a:rPr lang="en-US" sz="1400" dirty="0">
                <a:solidFill>
                  <a:srgbClr val="203279"/>
                </a:solidFill>
                <a:latin typeface="Futura LT" panose="02000503000000000000" pitchFamily="2" charset="0"/>
                <a:cs typeface="Arial"/>
              </a:rPr>
              <a:t> </a:t>
            </a:r>
            <a:r>
              <a:rPr lang="en-US" sz="1400" dirty="0" err="1">
                <a:solidFill>
                  <a:srgbClr val="203279"/>
                </a:solidFill>
                <a:latin typeface="Futura LT" panose="02000503000000000000" pitchFamily="2" charset="0"/>
                <a:cs typeface="Arial"/>
              </a:rPr>
              <a:t>en</a:t>
            </a:r>
            <a:r>
              <a:rPr lang="en-US" sz="1400" dirty="0">
                <a:solidFill>
                  <a:srgbClr val="203279"/>
                </a:solidFill>
                <a:latin typeface="Futura LT" panose="02000503000000000000" pitchFamily="2" charset="0"/>
                <a:cs typeface="Arial"/>
              </a:rPr>
              <a:t> </a:t>
            </a:r>
            <a:r>
              <a:rPr lang="en-US" sz="1400" dirty="0" err="1">
                <a:solidFill>
                  <a:srgbClr val="203279"/>
                </a:solidFill>
                <a:latin typeface="Futura LT" panose="02000503000000000000" pitchFamily="2" charset="0"/>
                <a:cs typeface="Arial"/>
              </a:rPr>
              <a:t>Australie</a:t>
            </a:r>
            <a:r>
              <a:rPr lang="en-US" sz="1400" dirty="0">
                <a:solidFill>
                  <a:srgbClr val="203279"/>
                </a:solidFill>
                <a:latin typeface="Futura LT" panose="02000503000000000000" pitchFamily="2" charset="0"/>
                <a:cs typeface="Arial"/>
              </a:rPr>
              <a:t> </a:t>
            </a:r>
            <a:r>
              <a:rPr lang="en-US" sz="1400" dirty="0" err="1">
                <a:solidFill>
                  <a:srgbClr val="203279"/>
                </a:solidFill>
                <a:latin typeface="Futura LT" panose="02000503000000000000" pitchFamily="2" charset="0"/>
                <a:cs typeface="Arial"/>
              </a:rPr>
              <a:t>en</a:t>
            </a:r>
            <a:r>
              <a:rPr lang="en-US" sz="1400" dirty="0">
                <a:solidFill>
                  <a:srgbClr val="203279"/>
                </a:solidFill>
                <a:latin typeface="Futura LT" panose="02000503000000000000" pitchFamily="2" charset="0"/>
                <a:cs typeface="Arial"/>
              </a:rPr>
              <a:t> Février 2023, </a:t>
            </a:r>
            <a:endParaRPr lang="en-US" sz="1400" dirty="0">
              <a:solidFill>
                <a:srgbClr val="203279"/>
              </a:solidFill>
              <a:latin typeface="Futura LT" panose="02000503000000000000" pitchFamily="2" charset="0"/>
              <a:cs typeface="Arial" panose="020B0604020202020204" pitchFamily="34" charset="0"/>
            </a:endParaRPr>
          </a:p>
          <a:p>
            <a:pPr marL="0" indent="0" algn="just">
              <a:lnSpc>
                <a:spcPct val="100000"/>
              </a:lnSpc>
              <a:spcBef>
                <a:spcPts val="0"/>
              </a:spcBef>
              <a:buClr>
                <a:srgbClr val="005086"/>
              </a:buClr>
              <a:buNone/>
            </a:pPr>
            <a:endParaRPr lang="en-US" sz="1400" dirty="0">
              <a:solidFill>
                <a:srgbClr val="203279"/>
              </a:solidFill>
              <a:latin typeface="Futura LT" panose="02000503000000000000" pitchFamily="2" charset="0"/>
              <a:cs typeface="Arial" panose="020B0604020202020204" pitchFamily="34" charset="0"/>
            </a:endParaRPr>
          </a:p>
          <a:p>
            <a:pPr marL="0" indent="0" algn="just">
              <a:lnSpc>
                <a:spcPct val="100000"/>
              </a:lnSpc>
              <a:spcBef>
                <a:spcPts val="0"/>
              </a:spcBef>
              <a:buClr>
                <a:srgbClr val="005086"/>
              </a:buClr>
              <a:buNone/>
            </a:pPr>
            <a:r>
              <a:rPr lang="en-US" sz="1400" dirty="0">
                <a:solidFill>
                  <a:srgbClr val="203279"/>
                </a:solidFill>
                <a:latin typeface="Futura LT" panose="02000503000000000000" pitchFamily="2" charset="0"/>
                <a:cs typeface="Arial"/>
              </a:rPr>
              <a:t>Cette mission </a:t>
            </a:r>
            <a:r>
              <a:rPr lang="en-US" sz="1400" dirty="0" err="1">
                <a:solidFill>
                  <a:srgbClr val="203279"/>
                </a:solidFill>
                <a:latin typeface="Futura LT" panose="02000503000000000000" pitchFamily="2" charset="0"/>
                <a:cs typeface="Arial"/>
              </a:rPr>
              <a:t>s’adresse</a:t>
            </a:r>
            <a:r>
              <a:rPr lang="en-US" sz="1400" dirty="0">
                <a:solidFill>
                  <a:srgbClr val="203279"/>
                </a:solidFill>
                <a:latin typeface="Futura LT" panose="02000503000000000000" pitchFamily="2" charset="0"/>
                <a:cs typeface="Arial"/>
              </a:rPr>
              <a:t> aux </a:t>
            </a:r>
            <a:r>
              <a:rPr lang="en-US" sz="1400" b="1" dirty="0" err="1">
                <a:solidFill>
                  <a:srgbClr val="203279"/>
                </a:solidFill>
                <a:latin typeface="Futura LT" panose="02000503000000000000" pitchFamily="2" charset="0"/>
                <a:cs typeface="Arial"/>
              </a:rPr>
              <a:t>entreprises</a:t>
            </a:r>
            <a:r>
              <a:rPr lang="en-US" sz="1400" b="1" dirty="0">
                <a:solidFill>
                  <a:srgbClr val="203279"/>
                </a:solidFill>
                <a:latin typeface="Futura LT" panose="02000503000000000000" pitchFamily="2" charset="0"/>
                <a:cs typeface="Arial"/>
              </a:rPr>
              <a:t> </a:t>
            </a:r>
            <a:r>
              <a:rPr lang="en-US" sz="1400" b="1" dirty="0" err="1">
                <a:solidFill>
                  <a:srgbClr val="203279"/>
                </a:solidFill>
                <a:latin typeface="Futura LT" panose="02000503000000000000" pitchFamily="2" charset="0"/>
                <a:cs typeface="Arial"/>
              </a:rPr>
              <a:t>franciliennes</a:t>
            </a:r>
            <a:r>
              <a:rPr lang="en-US" sz="1400" b="1" dirty="0">
                <a:solidFill>
                  <a:srgbClr val="203279"/>
                </a:solidFill>
                <a:latin typeface="Futura LT" panose="02000503000000000000" pitchFamily="2" charset="0"/>
                <a:cs typeface="Arial"/>
              </a:rPr>
              <a:t>, PME et TPE,  </a:t>
            </a:r>
            <a:r>
              <a:rPr lang="en-US" sz="1400" dirty="0">
                <a:solidFill>
                  <a:srgbClr val="203279"/>
                </a:solidFill>
                <a:latin typeface="Futura LT" panose="02000503000000000000" pitchFamily="2" charset="0"/>
                <a:cs typeface="Arial"/>
              </a:rPr>
              <a:t>qui </a:t>
            </a:r>
            <a:r>
              <a:rPr lang="fr-FR" sz="1400" dirty="0">
                <a:solidFill>
                  <a:srgbClr val="203279"/>
                </a:solidFill>
                <a:latin typeface="Futura LT" panose="02000503000000000000" pitchFamily="2" charset="0"/>
                <a:cs typeface="Arial"/>
              </a:rPr>
              <a:t>ne sont pas encore présentes sur le marché australien, </a:t>
            </a:r>
            <a:endParaRPr lang="en-US" sz="1400" dirty="0">
              <a:solidFill>
                <a:srgbClr val="203279"/>
              </a:solidFill>
              <a:latin typeface="Futura LT" panose="02000503000000000000" pitchFamily="2" charset="0"/>
              <a:cs typeface="Arial"/>
            </a:endParaRPr>
          </a:p>
          <a:p>
            <a:pPr marL="0" indent="0" algn="just">
              <a:buNone/>
            </a:pPr>
            <a:r>
              <a:rPr lang="fr-FR" sz="1400" dirty="0">
                <a:solidFill>
                  <a:srgbClr val="203279"/>
                </a:solidFill>
                <a:latin typeface="Futura LT" panose="02000503000000000000" pitchFamily="2" charset="0"/>
                <a:cs typeface="Arial"/>
              </a:rPr>
              <a:t>Il s’agit d’une mission complète : chaque entreprise participante bénéficiera d'un cadrage personnalisé avec les équipes sectorielles/ une prospection </a:t>
            </a:r>
            <a:r>
              <a:rPr lang="fr-FR" sz="1400" u="sng" dirty="0">
                <a:solidFill>
                  <a:srgbClr val="203279"/>
                </a:solidFill>
                <a:latin typeface="Futura LT" panose="02000503000000000000" pitchFamily="2" charset="0"/>
                <a:cs typeface="Arial"/>
              </a:rPr>
              <a:t>locale selon un cahier des charges bien défini /un programme de rendez-vous B2B / conseils et coaching au fil de l’eau</a:t>
            </a:r>
            <a:r>
              <a:rPr lang="fr-FR" sz="1200" u="sng" dirty="0">
                <a:solidFill>
                  <a:srgbClr val="203279"/>
                </a:solidFill>
                <a:latin typeface="Futura LT" panose="02000503000000000000" pitchFamily="2" charset="0"/>
                <a:cs typeface="Arial"/>
              </a:rPr>
              <a:t>]</a:t>
            </a:r>
            <a:r>
              <a:rPr lang="fr-FR" sz="1400" u="sng" dirty="0">
                <a:solidFill>
                  <a:srgbClr val="203279"/>
                </a:solidFill>
                <a:latin typeface="Futura LT" panose="02000503000000000000" pitchFamily="2" charset="0"/>
                <a:cs typeface="Arial"/>
              </a:rPr>
              <a:t>.</a:t>
            </a:r>
          </a:p>
          <a:p>
            <a:pPr marL="0" indent="0" algn="just">
              <a:buNone/>
            </a:pPr>
            <a:r>
              <a:rPr lang="fr-FR" sz="1400" dirty="0">
                <a:solidFill>
                  <a:srgbClr val="203279"/>
                </a:solidFill>
                <a:latin typeface="Futura LT" panose="02000503000000000000" pitchFamily="2" charset="0"/>
                <a:cs typeface="Arial"/>
              </a:rPr>
              <a:t>Cette mission sera précédée d’un « </a:t>
            </a:r>
            <a:r>
              <a:rPr lang="fr-FR" sz="1400" dirty="0" err="1">
                <a:solidFill>
                  <a:srgbClr val="203279"/>
                </a:solidFill>
                <a:latin typeface="Futura LT" panose="02000503000000000000" pitchFamily="2" charset="0"/>
                <a:cs typeface="Arial"/>
              </a:rPr>
              <a:t>e-Warm’Up</a:t>
            </a:r>
            <a:r>
              <a:rPr lang="fr-FR" sz="1400" dirty="0">
                <a:solidFill>
                  <a:srgbClr val="203279"/>
                </a:solidFill>
                <a:latin typeface="Futura LT" panose="02000503000000000000" pitchFamily="2" charset="0"/>
                <a:cs typeface="Arial"/>
              </a:rPr>
              <a:t> » / « </a:t>
            </a:r>
            <a:r>
              <a:rPr lang="fr-FR" sz="1400" dirty="0" err="1">
                <a:solidFill>
                  <a:srgbClr val="203279"/>
                </a:solidFill>
                <a:latin typeface="Futura LT" panose="02000503000000000000" pitchFamily="2" charset="0"/>
                <a:cs typeface="Arial"/>
              </a:rPr>
              <a:t>Warm’Up</a:t>
            </a:r>
            <a:r>
              <a:rPr lang="fr-FR" sz="1400" dirty="0">
                <a:solidFill>
                  <a:srgbClr val="203279"/>
                </a:solidFill>
                <a:latin typeface="Futura LT" panose="02000503000000000000" pitchFamily="2" charset="0"/>
                <a:cs typeface="Arial"/>
              </a:rPr>
              <a:t> » avant la tenue des rendez-vous afin d’optimiser la projection des entreprises sur la zone et de préparer les programmes de rendez-vous individuels, et suivi d’une séance de Bilan collectif, </a:t>
            </a:r>
          </a:p>
          <a:p>
            <a:pPr marL="342900" lvl="0" indent="-342900" algn="just">
              <a:buFont typeface="+mj-lt"/>
              <a:buAutoNum type="arabicPeriod"/>
            </a:pPr>
            <a:endParaRPr lang="fr-FR" sz="1400" dirty="0">
              <a:solidFill>
                <a:srgbClr val="203279"/>
              </a:solidFill>
              <a:latin typeface="Futura LT" panose="02000503000000000000" pitchFamily="2" charset="0"/>
              <a:cs typeface="Arial"/>
            </a:endParaRPr>
          </a:p>
          <a:p>
            <a:pPr marL="0" indent="0" algn="just">
              <a:lnSpc>
                <a:spcPct val="100000"/>
              </a:lnSpc>
              <a:spcBef>
                <a:spcPts val="0"/>
              </a:spcBef>
              <a:buSzPct val="65000"/>
              <a:buNone/>
              <a:tabLst>
                <a:tab pos="179388" algn="l"/>
                <a:tab pos="5026025" algn="r"/>
              </a:tabLst>
            </a:pPr>
            <a:r>
              <a:rPr lang="fr-FR" sz="1400" b="1" u="sng" dirty="0">
                <a:solidFill>
                  <a:srgbClr val="203279"/>
                </a:solidFill>
                <a:latin typeface="Futura LT" panose="02000503000000000000" pitchFamily="2" charset="0"/>
              </a:rPr>
              <a:t>Objectif </a:t>
            </a:r>
            <a:r>
              <a:rPr lang="fr-FR" sz="1400" dirty="0">
                <a:solidFill>
                  <a:srgbClr val="203279"/>
                </a:solidFill>
                <a:latin typeface="Futura LT" panose="02000503000000000000" pitchFamily="2" charset="0"/>
              </a:rPr>
              <a:t>: 5 PME</a:t>
            </a:r>
            <a:endParaRPr lang="fr-FR" sz="1400" b="1" u="sng" dirty="0">
              <a:solidFill>
                <a:srgbClr val="203279"/>
              </a:solidFill>
              <a:highlight>
                <a:srgbClr val="FFFF00"/>
              </a:highlight>
              <a:latin typeface="Futura LT" panose="02000503000000000000" pitchFamily="2" charset="0"/>
            </a:endParaRPr>
          </a:p>
          <a:p>
            <a:pPr marL="0" indent="0" algn="just">
              <a:lnSpc>
                <a:spcPct val="100000"/>
              </a:lnSpc>
              <a:spcBef>
                <a:spcPts val="0"/>
              </a:spcBef>
              <a:buSzPct val="65000"/>
              <a:buNone/>
              <a:tabLst>
                <a:tab pos="179388" algn="l"/>
                <a:tab pos="5026025" algn="r"/>
              </a:tabLst>
            </a:pPr>
            <a:endParaRPr lang="fr-FR" sz="1400" b="1" u="sng" dirty="0">
              <a:solidFill>
                <a:srgbClr val="203279"/>
              </a:solidFill>
              <a:highlight>
                <a:srgbClr val="FFFF00"/>
              </a:highlight>
              <a:latin typeface="Futura LT" panose="02000503000000000000" pitchFamily="2" charset="0"/>
            </a:endParaRPr>
          </a:p>
          <a:p>
            <a:pPr marL="0" lvl="0" indent="0" algn="just">
              <a:lnSpc>
                <a:spcPct val="100000"/>
              </a:lnSpc>
              <a:spcBef>
                <a:spcPts val="0"/>
              </a:spcBef>
              <a:buSzPct val="65000"/>
              <a:buNone/>
              <a:tabLst>
                <a:tab pos="179388" algn="l"/>
                <a:tab pos="5026025" algn="r"/>
              </a:tabLst>
            </a:pPr>
            <a:endParaRPr lang="fr-FR" sz="1400" dirty="0">
              <a:solidFill>
                <a:srgbClr val="203279"/>
              </a:solidFill>
              <a:latin typeface="Futura LT" panose="02000503000000000000" pitchFamily="2" charset="0"/>
            </a:endParaRPr>
          </a:p>
          <a:p>
            <a:pPr marL="0" indent="0" algn="just">
              <a:lnSpc>
                <a:spcPct val="100000"/>
              </a:lnSpc>
              <a:spcBef>
                <a:spcPts val="0"/>
              </a:spcBef>
              <a:buSzPct val="65000"/>
              <a:buNone/>
              <a:tabLst>
                <a:tab pos="179388" algn="l"/>
                <a:tab pos="5026025" algn="r"/>
              </a:tabLst>
            </a:pPr>
            <a:r>
              <a:rPr lang="fr-FR" sz="1400" b="1" u="sng" dirty="0">
                <a:solidFill>
                  <a:srgbClr val="203279"/>
                </a:solidFill>
                <a:latin typeface="Futura LT" panose="02000503000000000000" pitchFamily="2" charset="0"/>
              </a:rPr>
              <a:t>Secteurs visés : </a:t>
            </a:r>
          </a:p>
          <a:p>
            <a:pPr algn="just">
              <a:lnSpc>
                <a:spcPct val="100000"/>
              </a:lnSpc>
              <a:spcBef>
                <a:spcPts val="0"/>
              </a:spcBef>
              <a:buSzPct val="65000"/>
              <a:tabLst>
                <a:tab pos="179388" algn="l"/>
                <a:tab pos="5026025" algn="r"/>
              </a:tabLst>
            </a:pPr>
            <a:r>
              <a:rPr lang="fr-FR" sz="1400" dirty="0">
                <a:solidFill>
                  <a:srgbClr val="203279"/>
                </a:solidFill>
                <a:latin typeface="Futura LT" panose="02000503000000000000" pitchFamily="2" charset="0"/>
              </a:rPr>
              <a:t>Climat (au sens large - solutions tech pour lutter contre le changement climatique, transition énergétique, smart city, mobilité, innovation urbaine , voire solutions new </a:t>
            </a:r>
            <a:r>
              <a:rPr lang="fr-FR" sz="1400" dirty="0" err="1">
                <a:solidFill>
                  <a:srgbClr val="203279"/>
                </a:solidFill>
                <a:latin typeface="Futura LT" panose="02000503000000000000" pitchFamily="2" charset="0"/>
              </a:rPr>
              <a:t>space</a:t>
            </a:r>
            <a:r>
              <a:rPr lang="fr-FR" sz="1400" dirty="0">
                <a:solidFill>
                  <a:srgbClr val="203279"/>
                </a:solidFill>
                <a:latin typeface="Futura LT" panose="02000503000000000000" pitchFamily="2" charset="0"/>
              </a:rPr>
              <a:t> et </a:t>
            </a:r>
            <a:r>
              <a:rPr lang="fr-FR" sz="1400" dirty="0" err="1">
                <a:solidFill>
                  <a:srgbClr val="203279"/>
                </a:solidFill>
                <a:latin typeface="Futura LT" panose="02000503000000000000" pitchFamily="2" charset="0"/>
              </a:rPr>
              <a:t>agtech</a:t>
            </a:r>
            <a:r>
              <a:rPr lang="fr-FR" sz="1400" dirty="0">
                <a:solidFill>
                  <a:srgbClr val="203279"/>
                </a:solidFill>
                <a:latin typeface="Futura LT" panose="02000503000000000000" pitchFamily="2" charset="0"/>
              </a:rPr>
              <a:t> pour les problématiques liées au climat) </a:t>
            </a:r>
          </a:p>
          <a:p>
            <a:pPr algn="just">
              <a:lnSpc>
                <a:spcPct val="100000"/>
              </a:lnSpc>
              <a:spcBef>
                <a:spcPts val="0"/>
              </a:spcBef>
              <a:buSzPct val="65000"/>
              <a:tabLst>
                <a:tab pos="179388" algn="l"/>
                <a:tab pos="5026025" algn="r"/>
              </a:tabLst>
            </a:pPr>
            <a:r>
              <a:rPr lang="fr-FR" sz="1400" dirty="0">
                <a:solidFill>
                  <a:srgbClr val="203279"/>
                </a:solidFill>
                <a:latin typeface="Futura LT" panose="02000503000000000000" pitchFamily="2" charset="0"/>
              </a:rPr>
              <a:t>Filière Sport et grands évènements sportifs </a:t>
            </a:r>
          </a:p>
          <a:p>
            <a:pPr marL="457200" lvl="1" indent="0" algn="just">
              <a:lnSpc>
                <a:spcPct val="100000"/>
              </a:lnSpc>
              <a:spcBef>
                <a:spcPts val="0"/>
              </a:spcBef>
              <a:buClr>
                <a:srgbClr val="005086"/>
              </a:buClr>
              <a:buSzPct val="65000"/>
              <a:buNone/>
              <a:tabLst>
                <a:tab pos="179388" algn="l"/>
                <a:tab pos="5026025" algn="r"/>
              </a:tabLst>
            </a:pPr>
            <a:endParaRPr lang="fr-FR" sz="1400" dirty="0">
              <a:solidFill>
                <a:srgbClr val="203279"/>
              </a:solidFill>
              <a:latin typeface="Futura LT" panose="02000503000000000000" pitchFamily="2" charset="0"/>
            </a:endParaRPr>
          </a:p>
          <a:p>
            <a:pPr marL="0" lvl="0" indent="0" algn="just">
              <a:buNone/>
            </a:pPr>
            <a:endParaRPr lang="fr-FR" sz="1400" dirty="0">
              <a:solidFill>
                <a:srgbClr val="203279"/>
              </a:solidFill>
              <a:latin typeface="Futura LT" panose="02000503000000000000" pitchFamily="2" charset="0"/>
              <a:cs typeface="Arial"/>
            </a:endParaRPr>
          </a:p>
        </p:txBody>
      </p:sp>
    </p:spTree>
    <p:extLst>
      <p:ext uri="{BB962C8B-B14F-4D97-AF65-F5344CB8AC3E}">
        <p14:creationId xmlns:p14="http://schemas.microsoft.com/office/powerpoint/2010/main" val="115212987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a:extLst>
              <a:ext uri="{FF2B5EF4-FFF2-40B4-BE49-F238E27FC236}">
                <a16:creationId xmlns:a16="http://schemas.microsoft.com/office/drawing/2014/main" id="{8845E334-C887-4A47-B469-5A3230A9FA81}"/>
              </a:ext>
            </a:extLst>
          </p:cNvPr>
          <p:cNvPicPr>
            <a:picLocks noChangeAspect="1"/>
          </p:cNvPicPr>
          <p:nvPr/>
        </p:nvPicPr>
        <p:blipFill>
          <a:blip r:embed="rId3"/>
          <a:stretch>
            <a:fillRect/>
          </a:stretch>
        </p:blipFill>
        <p:spPr>
          <a:xfrm>
            <a:off x="1075190" y="180615"/>
            <a:ext cx="640135" cy="493819"/>
          </a:xfrm>
          <a:prstGeom prst="rect">
            <a:avLst/>
          </a:prstGeom>
        </p:spPr>
      </p:pic>
      <p:sp>
        <p:nvSpPr>
          <p:cNvPr id="29" name="Titre 3">
            <a:extLst>
              <a:ext uri="{FF2B5EF4-FFF2-40B4-BE49-F238E27FC236}">
                <a16:creationId xmlns:a16="http://schemas.microsoft.com/office/drawing/2014/main" id="{7531E457-E5DF-4DF4-B8D6-BEA7D90D7FDE}"/>
              </a:ext>
            </a:extLst>
          </p:cNvPr>
          <p:cNvSpPr txBox="1">
            <a:spLocks/>
          </p:cNvSpPr>
          <p:nvPr/>
        </p:nvSpPr>
        <p:spPr>
          <a:xfrm>
            <a:off x="1875398" y="32557"/>
            <a:ext cx="9963150" cy="619724"/>
          </a:xfrm>
          <a:prstGeom prst="rect">
            <a:avLst/>
          </a:prstGeom>
        </p:spPr>
        <p:txBody>
          <a:bodyPr vert="horz" lIns="91440" tIns="45720" rIns="91440" bIns="45720" rtlCol="0" anchor="b">
            <a:noAutofit/>
          </a:bodyPr>
          <a:lstStyle>
            <a:lvl1pPr algn="l" defTabSz="914400" rtl="0" eaLnBrk="1" latinLnBrk="0" hangingPunct="1">
              <a:lnSpc>
                <a:spcPct val="90000"/>
              </a:lnSpc>
              <a:spcBef>
                <a:spcPct val="0"/>
              </a:spcBef>
              <a:buNone/>
              <a:defRPr sz="4000" kern="1200">
                <a:solidFill>
                  <a:schemeClr val="tx1"/>
                </a:solidFill>
                <a:latin typeface="+mj-lt"/>
                <a:ea typeface="+mj-ea"/>
                <a:cs typeface="+mj-cs"/>
              </a:defRPr>
            </a:lvl1pPr>
          </a:lstStyle>
          <a:p>
            <a:pPr>
              <a:defRPr/>
            </a:pPr>
            <a:r>
              <a:rPr kumimoji="0" lang="fr-FR" sz="2800" b="1" i="0" u="none" strike="noStrike" kern="1200" cap="none" spc="0" normalizeH="0" baseline="0" noProof="0" dirty="0">
                <a:ln>
                  <a:noFill/>
                </a:ln>
                <a:solidFill>
                  <a:srgbClr val="203279"/>
                </a:solidFill>
                <a:effectLst/>
                <a:uLnTx/>
                <a:uFillTx/>
                <a:latin typeface="Arial"/>
                <a:cs typeface="Arial"/>
              </a:rPr>
              <a:t>L’Australie</a:t>
            </a:r>
            <a:r>
              <a:rPr lang="fr-FR" sz="2800" b="1" dirty="0">
                <a:solidFill>
                  <a:srgbClr val="203279"/>
                </a:solidFill>
                <a:latin typeface="Arial"/>
                <a:cs typeface="Arial"/>
              </a:rPr>
              <a:t> en quelques chiffres</a:t>
            </a:r>
            <a:endParaRPr lang="fr-FR" sz="2800" b="1" i="0" u="none" strike="noStrike" kern="1200" cap="none" spc="0" normalizeH="0" baseline="0" noProof="0" dirty="0">
              <a:ln>
                <a:noFill/>
              </a:ln>
              <a:solidFill>
                <a:srgbClr val="203279"/>
              </a:solidFill>
              <a:effectLst/>
              <a:uLnTx/>
              <a:uFillTx/>
              <a:latin typeface="Arial" panose="020B0604020202020204" pitchFamily="34" charset="0"/>
              <a:cs typeface="Arial" panose="020B0604020202020204" pitchFamily="34" charset="0"/>
            </a:endParaRPr>
          </a:p>
        </p:txBody>
      </p:sp>
      <p:sp>
        <p:nvSpPr>
          <p:cNvPr id="64" name="TextBox 16">
            <a:extLst>
              <a:ext uri="{FF2B5EF4-FFF2-40B4-BE49-F238E27FC236}">
                <a16:creationId xmlns:a16="http://schemas.microsoft.com/office/drawing/2014/main" id="{99AF67C6-AFDC-4F71-B084-AB4E4432ADDF}"/>
              </a:ext>
            </a:extLst>
          </p:cNvPr>
          <p:cNvSpPr txBox="1"/>
          <p:nvPr/>
        </p:nvSpPr>
        <p:spPr>
          <a:xfrm>
            <a:off x="4116702" y="8442125"/>
            <a:ext cx="1658951" cy="157094"/>
          </a:xfrm>
          <a:prstGeom prst="rect">
            <a:avLst/>
          </a:prstGeom>
        </p:spPr>
        <p:txBody>
          <a:bodyPr lIns="0" tIns="0" rIns="0" bIns="0" rtlCol="0" anchor="t">
            <a:spAutoFit/>
          </a:bodyPr>
          <a:lstStyle/>
          <a:p>
            <a:pPr marL="0" marR="0" lvl="0" indent="0" algn="l" defTabSz="914400" rtl="0" eaLnBrk="1" fontAlgn="auto" latinLnBrk="0" hangingPunct="1">
              <a:lnSpc>
                <a:spcPts val="1047"/>
              </a:lnSpc>
              <a:spcBef>
                <a:spcPts val="0"/>
              </a:spcBef>
              <a:spcAft>
                <a:spcPts val="0"/>
              </a:spcAft>
              <a:buClrTx/>
              <a:buSzTx/>
              <a:buFontTx/>
              <a:buNone/>
              <a:tabLst/>
              <a:defRPr/>
            </a:pPr>
            <a:endParaRPr kumimoji="0" sz="1800" b="0" i="0" u="none" strike="noStrike" kern="1200" cap="none" spc="0" normalizeH="0" baseline="0" noProof="0">
              <a:ln>
                <a:noFill/>
              </a:ln>
              <a:solidFill>
                <a:srgbClr val="000000"/>
              </a:solidFill>
              <a:effectLst/>
              <a:uLnTx/>
              <a:uFillTx/>
              <a:latin typeface="Calibri"/>
              <a:ea typeface="+mn-ea"/>
              <a:cs typeface="+mn-cs"/>
            </a:endParaRPr>
          </a:p>
        </p:txBody>
      </p:sp>
      <p:pic>
        <p:nvPicPr>
          <p:cNvPr id="7" name="Image 6">
            <a:extLst>
              <a:ext uri="{FF2B5EF4-FFF2-40B4-BE49-F238E27FC236}">
                <a16:creationId xmlns:a16="http://schemas.microsoft.com/office/drawing/2014/main" id="{4A0FDCE7-EC18-142A-4458-523C5F670055}"/>
              </a:ext>
            </a:extLst>
          </p:cNvPr>
          <p:cNvPicPr>
            <a:picLocks noChangeAspect="1"/>
          </p:cNvPicPr>
          <p:nvPr/>
        </p:nvPicPr>
        <p:blipFill>
          <a:blip r:embed="rId4"/>
          <a:stretch>
            <a:fillRect/>
          </a:stretch>
        </p:blipFill>
        <p:spPr>
          <a:xfrm>
            <a:off x="220977" y="1123950"/>
            <a:ext cx="7791450" cy="5219700"/>
          </a:xfrm>
          <a:prstGeom prst="rect">
            <a:avLst/>
          </a:prstGeom>
        </p:spPr>
      </p:pic>
      <p:pic>
        <p:nvPicPr>
          <p:cNvPr id="9" name="Image 8">
            <a:extLst>
              <a:ext uri="{FF2B5EF4-FFF2-40B4-BE49-F238E27FC236}">
                <a16:creationId xmlns:a16="http://schemas.microsoft.com/office/drawing/2014/main" id="{3DF41271-CF8E-23B4-B35D-5D1033A81434}"/>
              </a:ext>
            </a:extLst>
          </p:cNvPr>
          <p:cNvPicPr>
            <a:picLocks noChangeAspect="1"/>
          </p:cNvPicPr>
          <p:nvPr/>
        </p:nvPicPr>
        <p:blipFill>
          <a:blip r:embed="rId5"/>
          <a:stretch>
            <a:fillRect/>
          </a:stretch>
        </p:blipFill>
        <p:spPr>
          <a:xfrm>
            <a:off x="8132618" y="1400752"/>
            <a:ext cx="3962400" cy="5238750"/>
          </a:xfrm>
          <a:prstGeom prst="rect">
            <a:avLst/>
          </a:prstGeom>
        </p:spPr>
      </p:pic>
    </p:spTree>
    <p:extLst>
      <p:ext uri="{BB962C8B-B14F-4D97-AF65-F5344CB8AC3E}">
        <p14:creationId xmlns:p14="http://schemas.microsoft.com/office/powerpoint/2010/main" val="135819195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a:extLst>
              <a:ext uri="{FF2B5EF4-FFF2-40B4-BE49-F238E27FC236}">
                <a16:creationId xmlns:a16="http://schemas.microsoft.com/office/drawing/2014/main" id="{8845E334-C887-4A47-B469-5A3230A9FA81}"/>
              </a:ext>
            </a:extLst>
          </p:cNvPr>
          <p:cNvPicPr>
            <a:picLocks noChangeAspect="1"/>
          </p:cNvPicPr>
          <p:nvPr/>
        </p:nvPicPr>
        <p:blipFill>
          <a:blip r:embed="rId3"/>
          <a:stretch>
            <a:fillRect/>
          </a:stretch>
        </p:blipFill>
        <p:spPr>
          <a:xfrm>
            <a:off x="1075190" y="180615"/>
            <a:ext cx="640135" cy="493819"/>
          </a:xfrm>
          <a:prstGeom prst="rect">
            <a:avLst/>
          </a:prstGeom>
        </p:spPr>
      </p:pic>
      <p:sp>
        <p:nvSpPr>
          <p:cNvPr id="29" name="Titre 3">
            <a:extLst>
              <a:ext uri="{FF2B5EF4-FFF2-40B4-BE49-F238E27FC236}">
                <a16:creationId xmlns:a16="http://schemas.microsoft.com/office/drawing/2014/main" id="{7531E457-E5DF-4DF4-B8D6-BEA7D90D7FDE}"/>
              </a:ext>
            </a:extLst>
          </p:cNvPr>
          <p:cNvSpPr txBox="1">
            <a:spLocks/>
          </p:cNvSpPr>
          <p:nvPr/>
        </p:nvSpPr>
        <p:spPr>
          <a:xfrm>
            <a:off x="1875398" y="32557"/>
            <a:ext cx="9963150" cy="619724"/>
          </a:xfrm>
          <a:prstGeom prst="rect">
            <a:avLst/>
          </a:prstGeom>
        </p:spPr>
        <p:txBody>
          <a:bodyPr vert="horz" lIns="91440" tIns="45720" rIns="91440" bIns="45720" rtlCol="0" anchor="b">
            <a:noAutofit/>
          </a:bodyPr>
          <a:lstStyle>
            <a:lvl1pPr algn="l" defTabSz="914400" rtl="0" eaLnBrk="1" latinLnBrk="0" hangingPunct="1">
              <a:lnSpc>
                <a:spcPct val="90000"/>
              </a:lnSpc>
              <a:spcBef>
                <a:spcPct val="0"/>
              </a:spcBef>
              <a:buNone/>
              <a:defRPr sz="4000" kern="1200">
                <a:solidFill>
                  <a:schemeClr val="tx1"/>
                </a:solidFill>
                <a:latin typeface="+mj-lt"/>
                <a:ea typeface="+mj-ea"/>
                <a:cs typeface="+mj-cs"/>
              </a:defRPr>
            </a:lvl1pPr>
          </a:lstStyle>
          <a:p>
            <a:pPr>
              <a:defRPr/>
            </a:pPr>
            <a:r>
              <a:rPr kumimoji="0" lang="fr-FR" sz="2800" b="1" i="0" u="none" strike="noStrike" kern="1200" cap="none" spc="0" normalizeH="0" baseline="0" noProof="0" dirty="0">
                <a:ln>
                  <a:noFill/>
                </a:ln>
                <a:solidFill>
                  <a:srgbClr val="203279"/>
                </a:solidFill>
                <a:effectLst/>
                <a:uLnTx/>
                <a:uFillTx/>
                <a:latin typeface="Arial"/>
                <a:cs typeface="Arial"/>
              </a:rPr>
              <a:t>L’Australie</a:t>
            </a:r>
            <a:r>
              <a:rPr lang="fr-FR" sz="2800" b="1" dirty="0">
                <a:solidFill>
                  <a:srgbClr val="203279"/>
                </a:solidFill>
                <a:latin typeface="Arial"/>
                <a:cs typeface="Arial"/>
              </a:rPr>
              <a:t> – caractéristiques du marché</a:t>
            </a:r>
            <a:endParaRPr lang="fr-FR" sz="2800" b="1" i="0" u="none" strike="noStrike" kern="1200" cap="none" spc="0" normalizeH="0" baseline="0" noProof="0" dirty="0">
              <a:ln>
                <a:noFill/>
              </a:ln>
              <a:solidFill>
                <a:srgbClr val="203279"/>
              </a:solidFill>
              <a:effectLst/>
              <a:uLnTx/>
              <a:uFillTx/>
              <a:latin typeface="Arial" panose="020B0604020202020204" pitchFamily="34" charset="0"/>
              <a:cs typeface="Arial" panose="020B0604020202020204" pitchFamily="34" charset="0"/>
            </a:endParaRPr>
          </a:p>
        </p:txBody>
      </p:sp>
      <p:sp>
        <p:nvSpPr>
          <p:cNvPr id="64" name="TextBox 16">
            <a:extLst>
              <a:ext uri="{FF2B5EF4-FFF2-40B4-BE49-F238E27FC236}">
                <a16:creationId xmlns:a16="http://schemas.microsoft.com/office/drawing/2014/main" id="{99AF67C6-AFDC-4F71-B084-AB4E4432ADDF}"/>
              </a:ext>
            </a:extLst>
          </p:cNvPr>
          <p:cNvSpPr txBox="1"/>
          <p:nvPr/>
        </p:nvSpPr>
        <p:spPr>
          <a:xfrm>
            <a:off x="4116702" y="8442125"/>
            <a:ext cx="1658951" cy="157094"/>
          </a:xfrm>
          <a:prstGeom prst="rect">
            <a:avLst/>
          </a:prstGeom>
        </p:spPr>
        <p:txBody>
          <a:bodyPr lIns="0" tIns="0" rIns="0" bIns="0" rtlCol="0" anchor="t">
            <a:spAutoFit/>
          </a:bodyPr>
          <a:lstStyle/>
          <a:p>
            <a:pPr marL="0" marR="0" lvl="0" indent="0" algn="l" defTabSz="914400" rtl="0" eaLnBrk="1" fontAlgn="auto" latinLnBrk="0" hangingPunct="1">
              <a:lnSpc>
                <a:spcPts val="1047"/>
              </a:lnSpc>
              <a:spcBef>
                <a:spcPts val="0"/>
              </a:spcBef>
              <a:spcAft>
                <a:spcPts val="0"/>
              </a:spcAft>
              <a:buClrTx/>
              <a:buSzTx/>
              <a:buFontTx/>
              <a:buNone/>
              <a:tabLst/>
              <a:defRPr/>
            </a:pPr>
            <a:endParaRPr kumimoji="0" sz="1800" b="0" i="0" u="none" strike="noStrike" kern="1200" cap="none" spc="0" normalizeH="0" baseline="0" noProof="0">
              <a:ln>
                <a:noFill/>
              </a:ln>
              <a:solidFill>
                <a:srgbClr val="000000"/>
              </a:solidFill>
              <a:effectLst/>
              <a:uLnTx/>
              <a:uFillTx/>
              <a:latin typeface="Calibri"/>
              <a:ea typeface="+mn-ea"/>
              <a:cs typeface="+mn-cs"/>
            </a:endParaRPr>
          </a:p>
        </p:txBody>
      </p:sp>
      <p:sp>
        <p:nvSpPr>
          <p:cNvPr id="2" name="TextBox 6">
            <a:extLst>
              <a:ext uri="{FF2B5EF4-FFF2-40B4-BE49-F238E27FC236}">
                <a16:creationId xmlns:a16="http://schemas.microsoft.com/office/drawing/2014/main" id="{1C9F7C93-EDC1-17C4-A978-D6ED78290C5D}"/>
              </a:ext>
            </a:extLst>
          </p:cNvPr>
          <p:cNvSpPr txBox="1"/>
          <p:nvPr/>
        </p:nvSpPr>
        <p:spPr>
          <a:xfrm>
            <a:off x="343816" y="1091202"/>
            <a:ext cx="11130557" cy="4955203"/>
          </a:xfrm>
          <a:prstGeom prst="rect">
            <a:avLst/>
          </a:prstGeom>
        </p:spPr>
        <p:txBody>
          <a:bodyPr wrap="square" lIns="0" tIns="0" rIns="0" bIns="0" rtlCol="0" anchor="t">
            <a:spAutoFit/>
          </a:bodyPr>
          <a:lstStyle/>
          <a:p>
            <a:pPr algn="just">
              <a:defRPr/>
            </a:pPr>
            <a:r>
              <a:rPr lang="fr-FR" sz="1400" dirty="0">
                <a:ea typeface="+mn-lt"/>
                <a:cs typeface="+mn-lt"/>
              </a:rPr>
              <a:t>L’Australie a enregistré une</a:t>
            </a:r>
            <a:r>
              <a:rPr lang="fr-FR" sz="1400" b="1" dirty="0">
                <a:ea typeface="+mn-lt"/>
                <a:cs typeface="+mn-lt"/>
              </a:rPr>
              <a:t> croissance ininterrompue depuis 1991</a:t>
            </a:r>
            <a:r>
              <a:rPr lang="fr-FR" sz="1400" dirty="0">
                <a:ea typeface="+mn-lt"/>
                <a:cs typeface="+mn-lt"/>
              </a:rPr>
              <a:t>, soit pendant près de 3 décennies. En 2020, le PIB australien a accusé une baisse de 2,4% sous l’effet global de la pandémie de COVID-19, mais l'Australie </a:t>
            </a:r>
            <a:r>
              <a:rPr lang="fr-FR" sz="1400" b="1" dirty="0">
                <a:ea typeface="+mn-lt"/>
                <a:cs typeface="+mn-lt"/>
              </a:rPr>
              <a:t>compte parmi les pays les moins touchés par la crise sanitaire</a:t>
            </a:r>
            <a:r>
              <a:rPr lang="fr-FR" sz="1400" dirty="0">
                <a:ea typeface="+mn-lt"/>
                <a:cs typeface="+mn-lt"/>
              </a:rPr>
              <a:t> malgré la fermeture des frontières pendant 2 ans. Avec un revenu médian par habitant de 55.100 USD, l’Australie se positionne au </a:t>
            </a:r>
            <a:r>
              <a:rPr lang="fr-FR" sz="1400" b="1" dirty="0">
                <a:ea typeface="+mn-lt"/>
                <a:cs typeface="+mn-lt"/>
              </a:rPr>
              <a:t>14</a:t>
            </a:r>
            <a:r>
              <a:rPr lang="fr-FR" sz="1400" b="1" baseline="30000" dirty="0">
                <a:ea typeface="+mn-lt"/>
                <a:cs typeface="+mn-lt"/>
              </a:rPr>
              <a:t>ème</a:t>
            </a:r>
            <a:r>
              <a:rPr lang="fr-FR" sz="1400" b="1" dirty="0">
                <a:ea typeface="+mn-lt"/>
                <a:cs typeface="+mn-lt"/>
              </a:rPr>
              <a:t> rang du classement des pays les plus riches</a:t>
            </a:r>
            <a:r>
              <a:rPr lang="fr-FR" sz="1400" dirty="0">
                <a:ea typeface="+mn-lt"/>
                <a:cs typeface="+mn-lt"/>
              </a:rPr>
              <a:t> du monde.</a:t>
            </a:r>
          </a:p>
          <a:p>
            <a:pPr algn="just">
              <a:defRPr/>
            </a:pPr>
            <a:endParaRPr lang="fr-FR" sz="1400" dirty="0">
              <a:ea typeface="+mn-lt"/>
              <a:cs typeface="+mn-lt"/>
            </a:endParaRPr>
          </a:p>
          <a:p>
            <a:pPr algn="just">
              <a:defRPr/>
            </a:pPr>
            <a:r>
              <a:rPr lang="fr-FR" sz="1400" dirty="0">
                <a:ea typeface="+mn-lt"/>
                <a:cs typeface="+mn-lt"/>
              </a:rPr>
              <a:t>L’Australie est traditionnellement un </a:t>
            </a:r>
            <a:r>
              <a:rPr lang="fr-FR" sz="1400" b="1" dirty="0">
                <a:ea typeface="+mn-lt"/>
                <a:cs typeface="+mn-lt"/>
              </a:rPr>
              <a:t>pays fortement exportateur</a:t>
            </a:r>
            <a:r>
              <a:rPr lang="fr-FR" sz="1400" dirty="0">
                <a:ea typeface="+mn-lt"/>
                <a:cs typeface="+mn-lt"/>
              </a:rPr>
              <a:t> et contrairement à la majorité des pays développés, elle dépend largement à l’export de son industrie primaire et de ses </a:t>
            </a:r>
            <a:r>
              <a:rPr lang="fr-FR" sz="1400" b="1" dirty="0">
                <a:ea typeface="+mn-lt"/>
                <a:cs typeface="+mn-lt"/>
              </a:rPr>
              <a:t>ressources minières</a:t>
            </a:r>
            <a:r>
              <a:rPr lang="fr-FR" sz="1400" dirty="0">
                <a:ea typeface="+mn-lt"/>
                <a:cs typeface="+mn-lt"/>
              </a:rPr>
              <a:t> (charbon, uranium, fer, or, lignite, nickel, plomb et cuivre), </a:t>
            </a:r>
            <a:r>
              <a:rPr lang="fr-FR" sz="1400" b="1" dirty="0">
                <a:ea typeface="+mn-lt"/>
                <a:cs typeface="+mn-lt"/>
              </a:rPr>
              <a:t>énergétiques</a:t>
            </a:r>
            <a:r>
              <a:rPr lang="fr-FR" sz="1400" dirty="0">
                <a:ea typeface="+mn-lt"/>
                <a:cs typeface="+mn-lt"/>
              </a:rPr>
              <a:t> (gaz) </a:t>
            </a:r>
            <a:r>
              <a:rPr lang="fr-FR" sz="1400" b="1" dirty="0">
                <a:ea typeface="+mn-lt"/>
                <a:cs typeface="+mn-lt"/>
              </a:rPr>
              <a:t>et agricoles </a:t>
            </a:r>
            <a:r>
              <a:rPr lang="fr-FR" sz="1400" dirty="0">
                <a:ea typeface="+mn-lt"/>
                <a:cs typeface="+mn-lt"/>
              </a:rPr>
              <a:t>(viande, céréales, coton, laine). L’Australie a exporté près de</a:t>
            </a:r>
            <a:r>
              <a:rPr lang="fr-FR" sz="1400" b="1" dirty="0">
                <a:ea typeface="+mn-lt"/>
                <a:cs typeface="+mn-lt"/>
              </a:rPr>
              <a:t> 475 Mds AUD de biens et de services</a:t>
            </a:r>
            <a:r>
              <a:rPr lang="fr-FR" sz="1400" dirty="0">
                <a:ea typeface="+mn-lt"/>
                <a:cs typeface="+mn-lt"/>
              </a:rPr>
              <a:t> dans le monde entier entre 2019 et 2020. Le pays est le 1</a:t>
            </a:r>
            <a:r>
              <a:rPr lang="fr-FR" sz="1400" baseline="30000" dirty="0">
                <a:ea typeface="+mn-lt"/>
                <a:cs typeface="+mn-lt"/>
              </a:rPr>
              <a:t>er </a:t>
            </a:r>
            <a:r>
              <a:rPr lang="fr-FR" sz="1400" dirty="0">
                <a:ea typeface="+mn-lt"/>
                <a:cs typeface="+mn-lt"/>
              </a:rPr>
              <a:t>exportateur mondial de minerai de fer, 2</a:t>
            </a:r>
            <a:r>
              <a:rPr lang="fr-FR" sz="1400" baseline="30000" dirty="0">
                <a:ea typeface="+mn-lt"/>
                <a:cs typeface="+mn-lt"/>
              </a:rPr>
              <a:t>ème</a:t>
            </a:r>
            <a:r>
              <a:rPr lang="fr-FR" sz="1400" dirty="0">
                <a:ea typeface="+mn-lt"/>
                <a:cs typeface="+mn-lt"/>
              </a:rPr>
              <a:t> d’aluminium et 3</a:t>
            </a:r>
            <a:r>
              <a:rPr lang="fr-FR" sz="1400" baseline="30000" dirty="0">
                <a:ea typeface="+mn-lt"/>
                <a:cs typeface="+mn-lt"/>
              </a:rPr>
              <a:t>ème</a:t>
            </a:r>
            <a:r>
              <a:rPr lang="fr-FR" sz="1400" dirty="0">
                <a:ea typeface="+mn-lt"/>
                <a:cs typeface="+mn-lt"/>
              </a:rPr>
              <a:t> de cuivre. Pour l’agriculture, l’Australie est le 2</a:t>
            </a:r>
            <a:r>
              <a:rPr lang="fr-FR" sz="1400" baseline="30000" dirty="0">
                <a:ea typeface="+mn-lt"/>
                <a:cs typeface="+mn-lt"/>
              </a:rPr>
              <a:t>ème</a:t>
            </a:r>
            <a:r>
              <a:rPr lang="fr-FR" sz="1400" dirty="0">
                <a:ea typeface="+mn-lt"/>
                <a:cs typeface="+mn-lt"/>
              </a:rPr>
              <a:t> exportateur mondial de viande de bœuf, 4</a:t>
            </a:r>
            <a:r>
              <a:rPr lang="fr-FR" sz="1400" baseline="30000" dirty="0">
                <a:ea typeface="+mn-lt"/>
                <a:cs typeface="+mn-lt"/>
              </a:rPr>
              <a:t>ème</a:t>
            </a:r>
            <a:r>
              <a:rPr lang="fr-FR" sz="1400" dirty="0">
                <a:ea typeface="+mn-lt"/>
                <a:cs typeface="+mn-lt"/>
              </a:rPr>
              <a:t> de vin, 3</a:t>
            </a:r>
            <a:r>
              <a:rPr lang="fr-FR" sz="1400" baseline="30000" dirty="0">
                <a:ea typeface="+mn-lt"/>
                <a:cs typeface="+mn-lt"/>
              </a:rPr>
              <a:t>ème</a:t>
            </a:r>
            <a:r>
              <a:rPr lang="fr-FR" sz="1400" dirty="0">
                <a:ea typeface="+mn-lt"/>
                <a:cs typeface="+mn-lt"/>
              </a:rPr>
              <a:t> de lentilles et 10</a:t>
            </a:r>
            <a:r>
              <a:rPr lang="fr-FR" sz="1400" baseline="30000" dirty="0">
                <a:ea typeface="+mn-lt"/>
                <a:cs typeface="+mn-lt"/>
              </a:rPr>
              <a:t>ème</a:t>
            </a:r>
            <a:r>
              <a:rPr lang="fr-FR" sz="1400" dirty="0">
                <a:ea typeface="+mn-lt"/>
                <a:cs typeface="+mn-lt"/>
              </a:rPr>
              <a:t> de céréales.</a:t>
            </a:r>
          </a:p>
          <a:p>
            <a:pPr algn="just">
              <a:defRPr/>
            </a:pPr>
            <a:endParaRPr lang="fr-FR" sz="1400" dirty="0">
              <a:ea typeface="+mn-lt"/>
              <a:cs typeface="+mn-lt"/>
            </a:endParaRPr>
          </a:p>
          <a:p>
            <a:pPr algn="just">
              <a:defRPr/>
            </a:pPr>
            <a:r>
              <a:rPr lang="fr-FR" sz="1400" dirty="0">
                <a:ea typeface="+mn-lt"/>
                <a:cs typeface="+mn-lt"/>
              </a:rPr>
              <a:t>La</a:t>
            </a:r>
            <a:r>
              <a:rPr lang="fr-FR" sz="1400" b="1" dirty="0">
                <a:ea typeface="+mn-lt"/>
                <a:cs typeface="+mn-lt"/>
              </a:rPr>
              <a:t> balance commerciale</a:t>
            </a:r>
            <a:r>
              <a:rPr lang="fr-FR" sz="1400" dirty="0">
                <a:ea typeface="+mn-lt"/>
                <a:cs typeface="+mn-lt"/>
              </a:rPr>
              <a:t> australienne était </a:t>
            </a:r>
            <a:r>
              <a:rPr lang="fr-FR" sz="1400" b="1" dirty="0">
                <a:ea typeface="+mn-lt"/>
                <a:cs typeface="+mn-lt"/>
              </a:rPr>
              <a:t>excédentaire à hauteur de 75 Mds AUSD </a:t>
            </a:r>
            <a:r>
              <a:rPr lang="fr-FR" sz="1400" dirty="0">
                <a:ea typeface="+mn-lt"/>
                <a:cs typeface="+mn-lt"/>
              </a:rPr>
              <a:t>en 2020. A l’export, la Chine reste le principal client de l’Australie avec 29% de parts devant le Japon et les Etats-Unis (9% chacun), la Corée du Sud (4,5%) et le Royaume-Uni (4,2%). A l’import, la Chine est son principal fournisseur avec 23,6% de parts devant les Etats-Unis (10,5%), le Japon (7,2%), l’Allemagne et la Thaïlande (4,7% chacun).</a:t>
            </a:r>
          </a:p>
          <a:p>
            <a:pPr algn="just">
              <a:defRPr/>
            </a:pPr>
            <a:endParaRPr lang="fr-FR" sz="1400" dirty="0">
              <a:ea typeface="+mn-lt"/>
              <a:cs typeface="+mn-lt"/>
            </a:endParaRPr>
          </a:p>
          <a:p>
            <a:pPr algn="just">
              <a:defRPr/>
            </a:pPr>
            <a:r>
              <a:rPr lang="fr-FR" sz="1400" dirty="0">
                <a:ea typeface="+mn-lt"/>
                <a:cs typeface="+mn-lt"/>
              </a:rPr>
              <a:t>L</a:t>
            </a:r>
            <a:r>
              <a:rPr lang="fr-FR" sz="1400" b="1" dirty="0">
                <a:ea typeface="+mn-lt"/>
                <a:cs typeface="+mn-lt"/>
              </a:rPr>
              <a:t>’économie libérale australienne</a:t>
            </a:r>
            <a:r>
              <a:rPr lang="fr-FR" sz="1400" dirty="0">
                <a:ea typeface="+mn-lt"/>
                <a:cs typeface="+mn-lt"/>
              </a:rPr>
              <a:t> a très tôt su tirer parti des principes du libre-échange : elle est devenue un </a:t>
            </a:r>
            <a:r>
              <a:rPr lang="fr-FR" sz="1400" b="1" dirty="0">
                <a:ea typeface="+mn-lt"/>
                <a:cs typeface="+mn-lt"/>
              </a:rPr>
              <a:t>acteur majeur de la zone Asie-Pacifique</a:t>
            </a:r>
            <a:r>
              <a:rPr lang="fr-FR" sz="1400" dirty="0">
                <a:ea typeface="+mn-lt"/>
                <a:cs typeface="+mn-lt"/>
              </a:rPr>
              <a:t> en déployant une stratégie de conclusion d’</a:t>
            </a:r>
            <a:r>
              <a:rPr lang="fr-FR" sz="1400" b="1" dirty="0">
                <a:ea typeface="+mn-lt"/>
                <a:cs typeface="+mn-lt"/>
              </a:rPr>
              <a:t>accords de libre-échange, bilatéraux et régionaux</a:t>
            </a:r>
            <a:r>
              <a:rPr lang="fr-FR" sz="1400" dirty="0">
                <a:ea typeface="+mn-lt"/>
                <a:cs typeface="+mn-lt"/>
              </a:rPr>
              <a:t> (une 15-aine au total), avec ses principaux partenaires commerciaux (Chine, Japon, Etats-Unis, Corée, Indonésie, Thaïlande, Malaisie…), dont notamment l’AANZFTA et le TPP entrés en vigueur en 2010 et 2016 respectivement e</a:t>
            </a:r>
            <a:r>
              <a:rPr lang="fr-FR" sz="1400" dirty="0">
                <a:ea typeface="+mn-lt"/>
                <a:cs typeface="Arial"/>
              </a:rPr>
              <a:t>t plus récemment l'</a:t>
            </a:r>
            <a:r>
              <a:rPr lang="fr-FR" sz="1400" dirty="0" err="1">
                <a:ea typeface="+mn-lt"/>
                <a:cs typeface="Arial"/>
              </a:rPr>
              <a:t>Australia</a:t>
            </a:r>
            <a:r>
              <a:rPr lang="fr-FR" sz="1400" dirty="0">
                <a:ea typeface="+mn-lt"/>
                <a:cs typeface="Arial"/>
              </a:rPr>
              <a:t>-UK FTA (décembre 2021). </a:t>
            </a:r>
            <a:r>
              <a:rPr lang="fr-FR" sz="1400" dirty="0">
                <a:ea typeface="+mn-lt"/>
                <a:cs typeface="Arial" panose="020B0604020202020204" pitchFamily="34" charset="0"/>
              </a:rPr>
              <a:t>La zone Asie-Pacifique </a:t>
            </a:r>
            <a:r>
              <a:rPr lang="fr-FR" sz="1400" b="1" dirty="0">
                <a:ea typeface="+mn-lt"/>
                <a:cs typeface="Arial" panose="020B0604020202020204" pitchFamily="34" charset="0"/>
              </a:rPr>
              <a:t>représente aujourd’hui plus de la moitié des échanges commerciaux australiens (65,2%)</a:t>
            </a:r>
            <a:r>
              <a:rPr lang="fr-FR" sz="1400" dirty="0">
                <a:ea typeface="+mn-lt"/>
                <a:cs typeface="Arial" panose="020B0604020202020204" pitchFamily="34" charset="0"/>
              </a:rPr>
              <a:t>, reflétant la pleine intégration du pays dans son environnement régional. </a:t>
            </a:r>
            <a:endParaRPr lang="fr-FR" sz="1400" dirty="0">
              <a:solidFill>
                <a:srgbClr val="E30011"/>
              </a:solidFill>
              <a:ea typeface="+mn-lt"/>
              <a:cs typeface="Arial" panose="020B0604020202020204" pitchFamily="34" charset="0"/>
            </a:endParaRPr>
          </a:p>
          <a:p>
            <a:pPr algn="just">
              <a:defRPr/>
            </a:pPr>
            <a:endParaRPr lang="fr-FR" sz="1400" dirty="0">
              <a:ea typeface="+mn-lt"/>
              <a:cs typeface="Arial" panose="020B0604020202020204" pitchFamily="34" charset="0"/>
            </a:endParaRPr>
          </a:p>
          <a:p>
            <a:pPr algn="just">
              <a:defRPr/>
            </a:pPr>
            <a:r>
              <a:rPr lang="fr-FR" sz="1400" dirty="0">
                <a:ea typeface="+mn-lt"/>
                <a:cs typeface="Arial" panose="020B0604020202020204" pitchFamily="34" charset="0"/>
              </a:rPr>
              <a:t>La </a:t>
            </a:r>
            <a:r>
              <a:rPr lang="fr-FR" sz="1400" b="1" dirty="0">
                <a:ea typeface="+mn-lt"/>
                <a:cs typeface="Arial" panose="020B0604020202020204" pitchFamily="34" charset="0"/>
              </a:rPr>
              <a:t>France et l’Australie s’échangent désormais 3,4 Mds EUR de biens</a:t>
            </a:r>
            <a:r>
              <a:rPr lang="fr-FR" sz="1400" dirty="0">
                <a:ea typeface="+mn-lt"/>
                <a:cs typeface="Arial" panose="020B0604020202020204" pitchFamily="34" charset="0"/>
              </a:rPr>
              <a:t>, divisés entre 2,7 Mds EUR d’exportations </a:t>
            </a:r>
            <a:r>
              <a:rPr lang="fr-FR" sz="1400" dirty="0">
                <a:ea typeface="+mn-lt"/>
                <a:cs typeface="+mn-lt"/>
              </a:rPr>
              <a:t>françaises et 0,7 Md EUR d’importations. La France se place ainsi comme le </a:t>
            </a:r>
            <a:r>
              <a:rPr lang="fr-FR" sz="1400" b="1" dirty="0">
                <a:ea typeface="+mn-lt"/>
                <a:cs typeface="+mn-lt"/>
              </a:rPr>
              <a:t>3</a:t>
            </a:r>
            <a:r>
              <a:rPr lang="fr-FR" sz="1400" b="1" baseline="30000" dirty="0">
                <a:ea typeface="+mn-lt"/>
                <a:cs typeface="+mn-lt"/>
              </a:rPr>
              <a:t>e</a:t>
            </a:r>
            <a:r>
              <a:rPr lang="fr-FR" sz="1400" b="1" dirty="0">
                <a:ea typeface="+mn-lt"/>
                <a:cs typeface="+mn-lt"/>
              </a:rPr>
              <a:t> fournisseur européen</a:t>
            </a:r>
            <a:r>
              <a:rPr lang="fr-FR" sz="1400" dirty="0">
                <a:ea typeface="+mn-lt"/>
                <a:cs typeface="+mn-lt"/>
              </a:rPr>
              <a:t> de l’Australie juste derrière l'Italie et l'Allemagne.</a:t>
            </a:r>
            <a:endParaRPr lang="fr-FR" sz="1400" b="0" i="0" u="none" strike="noStrike" kern="1200" cap="none" spc="0" normalizeH="0" baseline="0" noProof="0" dirty="0">
              <a:ln>
                <a:noFill/>
              </a:ln>
              <a:solidFill>
                <a:srgbClr val="203279"/>
              </a:solidFill>
              <a:effectLst/>
              <a:uLnTx/>
              <a:uFillTx/>
            </a:endParaRPr>
          </a:p>
        </p:txBody>
      </p:sp>
    </p:spTree>
    <p:extLst>
      <p:ext uri="{BB962C8B-B14F-4D97-AF65-F5344CB8AC3E}">
        <p14:creationId xmlns:p14="http://schemas.microsoft.com/office/powerpoint/2010/main" val="42474074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a:extLst>
              <a:ext uri="{FF2B5EF4-FFF2-40B4-BE49-F238E27FC236}">
                <a16:creationId xmlns:a16="http://schemas.microsoft.com/office/drawing/2014/main" id="{8845E334-C887-4A47-B469-5A3230A9FA81}"/>
              </a:ext>
            </a:extLst>
          </p:cNvPr>
          <p:cNvPicPr>
            <a:picLocks noChangeAspect="1"/>
          </p:cNvPicPr>
          <p:nvPr/>
        </p:nvPicPr>
        <p:blipFill>
          <a:blip r:embed="rId3"/>
          <a:stretch>
            <a:fillRect/>
          </a:stretch>
        </p:blipFill>
        <p:spPr>
          <a:xfrm>
            <a:off x="1075190" y="180615"/>
            <a:ext cx="640135" cy="493819"/>
          </a:xfrm>
          <a:prstGeom prst="rect">
            <a:avLst/>
          </a:prstGeom>
        </p:spPr>
      </p:pic>
      <p:sp>
        <p:nvSpPr>
          <p:cNvPr id="29" name="Titre 3">
            <a:extLst>
              <a:ext uri="{FF2B5EF4-FFF2-40B4-BE49-F238E27FC236}">
                <a16:creationId xmlns:a16="http://schemas.microsoft.com/office/drawing/2014/main" id="{7531E457-E5DF-4DF4-B8D6-BEA7D90D7FDE}"/>
              </a:ext>
            </a:extLst>
          </p:cNvPr>
          <p:cNvSpPr txBox="1">
            <a:spLocks/>
          </p:cNvSpPr>
          <p:nvPr/>
        </p:nvSpPr>
        <p:spPr>
          <a:xfrm>
            <a:off x="1875398" y="32557"/>
            <a:ext cx="9963150" cy="619724"/>
          </a:xfrm>
          <a:prstGeom prst="rect">
            <a:avLst/>
          </a:prstGeom>
        </p:spPr>
        <p:txBody>
          <a:bodyPr vert="horz" lIns="91440" tIns="45720" rIns="91440" bIns="45720" rtlCol="0" anchor="b">
            <a:noAutofit/>
          </a:bodyPr>
          <a:lstStyle>
            <a:lvl1pPr algn="l" defTabSz="914400" rtl="0" eaLnBrk="1" latinLnBrk="0" hangingPunct="1">
              <a:lnSpc>
                <a:spcPct val="90000"/>
              </a:lnSpc>
              <a:spcBef>
                <a:spcPct val="0"/>
              </a:spcBef>
              <a:buNone/>
              <a:defRPr sz="4000" kern="1200">
                <a:solidFill>
                  <a:schemeClr val="tx1"/>
                </a:solidFill>
                <a:latin typeface="+mj-lt"/>
                <a:ea typeface="+mj-ea"/>
                <a:cs typeface="+mj-cs"/>
              </a:defRPr>
            </a:lvl1pPr>
          </a:lstStyle>
          <a:p>
            <a:pPr>
              <a:defRPr/>
            </a:pPr>
            <a:r>
              <a:rPr kumimoji="0" lang="fr-FR" sz="2800" b="1" i="0" u="none" strike="noStrike" kern="1200" cap="none" spc="0" normalizeH="0" baseline="0" noProof="0" dirty="0">
                <a:ln>
                  <a:noFill/>
                </a:ln>
                <a:solidFill>
                  <a:srgbClr val="203279"/>
                </a:solidFill>
                <a:effectLst/>
                <a:uLnTx/>
                <a:uFillTx/>
                <a:latin typeface="Arial"/>
                <a:cs typeface="Arial"/>
              </a:rPr>
              <a:t>L’Australie</a:t>
            </a:r>
            <a:r>
              <a:rPr lang="fr-FR" sz="2800" b="1" dirty="0">
                <a:solidFill>
                  <a:srgbClr val="203279"/>
                </a:solidFill>
                <a:latin typeface="Arial"/>
                <a:cs typeface="Arial"/>
              </a:rPr>
              <a:t> – opportunités sectorielles</a:t>
            </a:r>
            <a:endParaRPr lang="fr-FR" sz="2800" b="1" i="0" u="none" strike="noStrike" kern="1200" cap="none" spc="0" normalizeH="0" baseline="0" noProof="0" dirty="0">
              <a:ln>
                <a:noFill/>
              </a:ln>
              <a:solidFill>
                <a:srgbClr val="203279"/>
              </a:solidFill>
              <a:effectLst/>
              <a:uLnTx/>
              <a:uFillTx/>
              <a:latin typeface="Arial" panose="020B0604020202020204" pitchFamily="34" charset="0"/>
              <a:cs typeface="Arial" panose="020B0604020202020204" pitchFamily="34" charset="0"/>
            </a:endParaRPr>
          </a:p>
        </p:txBody>
      </p:sp>
      <p:sp>
        <p:nvSpPr>
          <p:cNvPr id="64" name="TextBox 16">
            <a:extLst>
              <a:ext uri="{FF2B5EF4-FFF2-40B4-BE49-F238E27FC236}">
                <a16:creationId xmlns:a16="http://schemas.microsoft.com/office/drawing/2014/main" id="{99AF67C6-AFDC-4F71-B084-AB4E4432ADDF}"/>
              </a:ext>
            </a:extLst>
          </p:cNvPr>
          <p:cNvSpPr txBox="1"/>
          <p:nvPr/>
        </p:nvSpPr>
        <p:spPr>
          <a:xfrm>
            <a:off x="4116702" y="8442125"/>
            <a:ext cx="1658951" cy="157094"/>
          </a:xfrm>
          <a:prstGeom prst="rect">
            <a:avLst/>
          </a:prstGeom>
        </p:spPr>
        <p:txBody>
          <a:bodyPr lIns="0" tIns="0" rIns="0" bIns="0" rtlCol="0" anchor="t">
            <a:spAutoFit/>
          </a:bodyPr>
          <a:lstStyle/>
          <a:p>
            <a:pPr marL="0" marR="0" lvl="0" indent="0" algn="l" defTabSz="914400" rtl="0" eaLnBrk="1" fontAlgn="auto" latinLnBrk="0" hangingPunct="1">
              <a:lnSpc>
                <a:spcPts val="1047"/>
              </a:lnSpc>
              <a:spcBef>
                <a:spcPts val="0"/>
              </a:spcBef>
              <a:spcAft>
                <a:spcPts val="0"/>
              </a:spcAft>
              <a:buClrTx/>
              <a:buSzTx/>
              <a:buFontTx/>
              <a:buNone/>
              <a:tabLst/>
              <a:defRPr/>
            </a:pPr>
            <a:endParaRPr kumimoji="0" sz="1800" b="0" i="0" u="none" strike="noStrike" kern="1200" cap="none" spc="0" normalizeH="0" baseline="0" noProof="0">
              <a:ln>
                <a:noFill/>
              </a:ln>
              <a:solidFill>
                <a:srgbClr val="000000"/>
              </a:solidFill>
              <a:effectLst/>
              <a:uLnTx/>
              <a:uFillTx/>
              <a:latin typeface="Calibri"/>
              <a:ea typeface="+mn-ea"/>
              <a:cs typeface="+mn-cs"/>
            </a:endParaRPr>
          </a:p>
        </p:txBody>
      </p:sp>
      <p:sp>
        <p:nvSpPr>
          <p:cNvPr id="4" name="TextBox 6">
            <a:extLst>
              <a:ext uri="{FF2B5EF4-FFF2-40B4-BE49-F238E27FC236}">
                <a16:creationId xmlns:a16="http://schemas.microsoft.com/office/drawing/2014/main" id="{E2161D5E-0C3D-15BA-D2CC-8BDB5B53FBA0}"/>
              </a:ext>
            </a:extLst>
          </p:cNvPr>
          <p:cNvSpPr txBox="1"/>
          <p:nvPr/>
        </p:nvSpPr>
        <p:spPr>
          <a:xfrm>
            <a:off x="490616" y="1181811"/>
            <a:ext cx="11210767" cy="4893647"/>
          </a:xfrm>
          <a:prstGeom prst="rect">
            <a:avLst/>
          </a:prstGeom>
        </p:spPr>
        <p:txBody>
          <a:bodyPr wrap="square" lIns="0" tIns="0" rIns="0" bIns="0" rtlCol="0" anchor="t">
            <a:spAutoFit/>
          </a:bodyPr>
          <a:lstStyle/>
          <a:p>
            <a:pPr algn="just">
              <a:spcBef>
                <a:spcPts val="600"/>
              </a:spcBef>
              <a:defRPr/>
            </a:pPr>
            <a:r>
              <a:rPr lang="fr-FR" sz="1400" dirty="0">
                <a:ea typeface="+mn-lt"/>
                <a:cs typeface="+mn-lt"/>
              </a:rPr>
              <a:t>Le </a:t>
            </a:r>
            <a:r>
              <a:rPr lang="fr-FR" sz="1400" b="1" dirty="0">
                <a:ea typeface="+mn-lt"/>
                <a:cs typeface="+mn-lt"/>
              </a:rPr>
              <a:t>tissu industriel australien</a:t>
            </a:r>
            <a:r>
              <a:rPr lang="fr-FR" sz="1400" dirty="0">
                <a:ea typeface="+mn-lt"/>
                <a:cs typeface="+mn-lt"/>
              </a:rPr>
              <a:t> est dense et divers, avec une</a:t>
            </a:r>
            <a:r>
              <a:rPr lang="fr-FR" sz="1400" b="1" dirty="0">
                <a:ea typeface="+mn-lt"/>
                <a:cs typeface="+mn-lt"/>
              </a:rPr>
              <a:t> dimension régionale et européenne affirmée</a:t>
            </a:r>
            <a:r>
              <a:rPr lang="fr-FR" sz="1400" dirty="0">
                <a:ea typeface="+mn-lt"/>
                <a:cs typeface="+mn-lt"/>
              </a:rPr>
              <a:t>. Les analystes tablent sur un rebond de la croissance du PIB de l’ordre de 5% en 2022 positionnant l’Australie comme un acteur de choix pour les entreprises étrangères préparées pour le grand export, que ce soit dans les secteurs des infrastructures, des énergies renouvelables, des nouvelles technologies, de la santé ou encore du sport et du tourisme.</a:t>
            </a:r>
            <a:endParaRPr lang="fr-FR" sz="1400" dirty="0">
              <a:solidFill>
                <a:srgbClr val="E30011"/>
              </a:solidFill>
              <a:ea typeface="+mn-lt"/>
              <a:cs typeface="Times New Roman"/>
            </a:endParaRPr>
          </a:p>
          <a:p>
            <a:pPr algn="just">
              <a:defRPr/>
            </a:pPr>
            <a:r>
              <a:rPr lang="fr-FR" sz="1400" dirty="0">
                <a:ea typeface="+mn-lt"/>
                <a:cs typeface="+mn-lt"/>
              </a:rPr>
              <a:t>Avec une estimation de </a:t>
            </a:r>
            <a:r>
              <a:rPr lang="fr-FR" sz="1400" b="1" dirty="0">
                <a:ea typeface="+mn-lt"/>
                <a:cs typeface="+mn-lt"/>
              </a:rPr>
              <a:t>600 filiales françaises </a:t>
            </a:r>
            <a:r>
              <a:rPr lang="fr-FR" sz="1400" dirty="0">
                <a:ea typeface="+mn-lt"/>
                <a:cs typeface="+mn-lt"/>
              </a:rPr>
              <a:t>comprenant l’ensemble des entreprises du CAC 40, les</a:t>
            </a:r>
            <a:r>
              <a:rPr lang="fr-FR" sz="1400" b="1" dirty="0">
                <a:ea typeface="+mn-lt"/>
                <a:cs typeface="+mn-lt"/>
              </a:rPr>
              <a:t> entreprises françaises emploient plus de 60 000 salariés. </a:t>
            </a:r>
            <a:r>
              <a:rPr lang="fr-FR" sz="1400" dirty="0">
                <a:ea typeface="+mn-lt"/>
                <a:cs typeface="+mn-lt"/>
              </a:rPr>
              <a:t>Parmi les principaux groupes français présents en Australie et leaders dans leur secteur, on peut citer Accor, Airbus, Alstom, Atos, BNP Paribas, Bolloré </a:t>
            </a:r>
            <a:r>
              <a:rPr lang="fr-FR" sz="1400" dirty="0" err="1">
                <a:ea typeface="+mn-lt"/>
                <a:cs typeface="+mn-lt"/>
              </a:rPr>
              <a:t>Logistics</a:t>
            </a:r>
            <a:r>
              <a:rPr lang="fr-FR" sz="1400" dirty="0">
                <a:ea typeface="+mn-lt"/>
                <a:cs typeface="+mn-lt"/>
              </a:rPr>
              <a:t>, Bouygues Construction, Danone, Keolis, Lactalis, </a:t>
            </a:r>
            <a:r>
              <a:rPr lang="fr-FR" sz="1400" dirty="0" err="1">
                <a:ea typeface="+mn-lt"/>
                <a:cs typeface="+mn-lt"/>
              </a:rPr>
              <a:t>Neoen</a:t>
            </a:r>
            <a:r>
              <a:rPr lang="fr-FR" sz="1400" dirty="0">
                <a:ea typeface="+mn-lt"/>
                <a:cs typeface="+mn-lt"/>
              </a:rPr>
              <a:t>, Pernod-Ricard, Safran, Sanofi, Schneider Electric, Sodexo, Total, Transdev...</a:t>
            </a:r>
          </a:p>
          <a:p>
            <a:pPr algn="just">
              <a:spcBef>
                <a:spcPts val="600"/>
              </a:spcBef>
              <a:defRPr/>
            </a:pPr>
            <a:r>
              <a:rPr lang="fr-FR" sz="1400" b="1" u="sng" dirty="0">
                <a:solidFill>
                  <a:schemeClr val="bg1"/>
                </a:solidFill>
                <a:ea typeface="+mn-lt"/>
                <a:cs typeface="Times New Roman"/>
              </a:rPr>
              <a:t>SECTEURS PORTEURS :</a:t>
            </a:r>
            <a:endParaRPr lang="fr-FR" sz="1400" u="sng" dirty="0">
              <a:solidFill>
                <a:schemeClr val="bg1"/>
              </a:solidFill>
              <a:ea typeface="+mn-lt"/>
              <a:cs typeface="Times New Roman"/>
            </a:endParaRPr>
          </a:p>
          <a:p>
            <a:pPr algn="just">
              <a:defRPr/>
            </a:pPr>
            <a:endParaRPr lang="fr-FR" sz="1400" dirty="0">
              <a:solidFill>
                <a:srgbClr val="203279"/>
              </a:solidFill>
              <a:cs typeface="Segoe UI"/>
            </a:endParaRPr>
          </a:p>
          <a:p>
            <a:pPr marL="285750" indent="-285750" algn="just">
              <a:buFont typeface="Arial,Sans-Serif"/>
              <a:buChar char="•"/>
              <a:defRPr/>
            </a:pPr>
            <a:r>
              <a:rPr lang="fr-FR" sz="1400" b="1" dirty="0">
                <a:solidFill>
                  <a:schemeClr val="accent6"/>
                </a:solidFill>
                <a:cs typeface="Segoe UI"/>
              </a:rPr>
              <a:t>CLIMAT - TRANSITION ENERGETIQUE : </a:t>
            </a:r>
            <a:r>
              <a:rPr lang="fr-FR" sz="1400" dirty="0">
                <a:ea typeface="+mn-lt"/>
                <a:cs typeface="Times New Roman"/>
              </a:rPr>
              <a:t>le gouvernement australien a clairement exprimé son ambition de devenir un leader des énergies renouvelables. D</a:t>
            </a:r>
            <a:r>
              <a:rPr lang="fr-FR" sz="1400" dirty="0">
                <a:cs typeface="Segoe UI"/>
              </a:rPr>
              <a:t>es investissements massifs dans les projets d’énergies renouvelables et notamment l’hydrogène (1,25 Md EUR d’investissements publics dans les nouvelles technologies énergétiques pour la création de l’</a:t>
            </a:r>
            <a:r>
              <a:rPr lang="fr-FR" sz="1400" dirty="0" err="1">
                <a:cs typeface="Segoe UI"/>
              </a:rPr>
              <a:t>Australian</a:t>
            </a:r>
            <a:r>
              <a:rPr lang="fr-FR" sz="1400" dirty="0">
                <a:cs typeface="Segoe UI"/>
              </a:rPr>
              <a:t> </a:t>
            </a:r>
            <a:r>
              <a:rPr lang="fr-FR" sz="1400" dirty="0" err="1">
                <a:cs typeface="Segoe UI"/>
              </a:rPr>
              <a:t>Hydrogen</a:t>
            </a:r>
            <a:r>
              <a:rPr lang="fr-FR" sz="1400" dirty="0">
                <a:cs typeface="Segoe UI"/>
              </a:rPr>
              <a:t> Hub) sont prévus.</a:t>
            </a:r>
            <a:r>
              <a:rPr lang="fr-FR" sz="1400" b="1" dirty="0">
                <a:solidFill>
                  <a:schemeClr val="accent6"/>
                </a:solidFill>
                <a:ea typeface="+mn-lt"/>
                <a:cs typeface="Times New Roman"/>
              </a:rPr>
              <a:t> </a:t>
            </a:r>
            <a:r>
              <a:rPr lang="fr-FR" sz="1400" dirty="0">
                <a:ea typeface="+mn-lt"/>
                <a:cs typeface="Times New Roman"/>
              </a:rPr>
              <a:t>Au rang de ses enjeux et priorités la sécurité alimentaire et la sécurité énergétique font émerger des besoins en solutions  tech pour lutter contre le changement climatique, transition énergétique, smart city, mobilité, innovation urbaine , voire solutions new </a:t>
            </a:r>
            <a:r>
              <a:rPr lang="fr-FR" sz="1400" dirty="0" err="1">
                <a:ea typeface="+mn-lt"/>
                <a:cs typeface="Times New Roman"/>
              </a:rPr>
              <a:t>space</a:t>
            </a:r>
            <a:r>
              <a:rPr lang="fr-FR" sz="1400" dirty="0">
                <a:ea typeface="+mn-lt"/>
                <a:cs typeface="Times New Roman"/>
              </a:rPr>
              <a:t> et </a:t>
            </a:r>
            <a:r>
              <a:rPr lang="fr-FR" sz="1400" dirty="0" err="1">
                <a:ea typeface="+mn-lt"/>
                <a:cs typeface="Times New Roman"/>
              </a:rPr>
              <a:t>agtech</a:t>
            </a:r>
            <a:r>
              <a:rPr lang="fr-FR" sz="1400" dirty="0">
                <a:ea typeface="+mn-lt"/>
                <a:cs typeface="Times New Roman"/>
              </a:rPr>
              <a:t> pour les problématiques liées au climat.</a:t>
            </a:r>
          </a:p>
          <a:p>
            <a:pPr marL="285750" indent="-285750" algn="just">
              <a:buFont typeface="Arial,Sans-Serif"/>
              <a:buChar char="•"/>
              <a:defRPr/>
            </a:pPr>
            <a:r>
              <a:rPr lang="fr-FR" sz="1400" b="1" dirty="0">
                <a:solidFill>
                  <a:schemeClr val="accent6"/>
                </a:solidFill>
                <a:cs typeface="Segoe UI"/>
              </a:rPr>
              <a:t>INFRASTRUCTURES :</a:t>
            </a:r>
            <a:r>
              <a:rPr lang="fr-FR" sz="1400" b="1" dirty="0">
                <a:solidFill>
                  <a:srgbClr val="203279"/>
                </a:solidFill>
                <a:cs typeface="Segoe UI"/>
              </a:rPr>
              <a:t> </a:t>
            </a:r>
            <a:r>
              <a:rPr lang="fr-FR" sz="1400" dirty="0">
                <a:cs typeface="Segoe UI"/>
              </a:rPr>
              <a:t>de grands projets d’infrastructures sont prévus dans les années à venir (Western Sydney Airport – près de 5Mds EUR d’investissements, extension du métro de Sydney, train à grande vitesse...)</a:t>
            </a:r>
            <a:endParaRPr lang="fr-FR" sz="1400" b="1" dirty="0">
              <a:solidFill>
                <a:schemeClr val="accent6"/>
              </a:solidFill>
              <a:cs typeface="Arial"/>
            </a:endParaRPr>
          </a:p>
          <a:p>
            <a:pPr marL="285750" indent="-285750" algn="just">
              <a:buFont typeface="Arial,Sans-Serif"/>
              <a:buChar char="•"/>
              <a:defRPr/>
            </a:pPr>
            <a:r>
              <a:rPr lang="fr-FR" sz="1400" b="1" dirty="0">
                <a:solidFill>
                  <a:schemeClr val="accent6"/>
                </a:solidFill>
                <a:cs typeface="Segoe UI"/>
              </a:rPr>
              <a:t>SPORT : </a:t>
            </a:r>
            <a:r>
              <a:rPr lang="fr-FR" sz="1400" dirty="0">
                <a:cs typeface="Segoe UI"/>
              </a:rPr>
              <a:t>l’Australie va accueillir plus d’une 10-aine de coupes du monde (football féminin en 2023, rugby masculin en 2027 et féminin en 2029…) ainsi que les Jeux du Commonwealth en 2026 et les Jeux Olympiques et Paralympiques de Brisbane 2032 créant autant d'opportunités dans le secteur des infrastructures, des installations sportives et équipements de la sport tech et de l’</a:t>
            </a:r>
            <a:r>
              <a:rPr lang="fr-FR" sz="1400" dirty="0" err="1">
                <a:cs typeface="Segoe UI"/>
              </a:rPr>
              <a:t>e-sport</a:t>
            </a:r>
            <a:r>
              <a:rPr lang="fr-FR" sz="1400" dirty="0">
                <a:cs typeface="Segoe UI"/>
              </a:rPr>
              <a:t>. </a:t>
            </a:r>
          </a:p>
          <a:p>
            <a:pPr marL="285750" indent="-285750" algn="just">
              <a:buFont typeface="Arial,Sans-Serif"/>
              <a:buChar char="•"/>
              <a:defRPr/>
            </a:pPr>
            <a:endParaRPr lang="fr-FR" sz="1400" dirty="0">
              <a:ea typeface="+mn-lt"/>
              <a:cs typeface="+mn-lt"/>
            </a:endParaRPr>
          </a:p>
          <a:p>
            <a:pPr marL="1371600" lvl="2" algn="just">
              <a:spcBef>
                <a:spcPts val="600"/>
              </a:spcBef>
              <a:defRPr/>
            </a:pPr>
            <a:endParaRPr lang="fr-FR" sz="1400" dirty="0">
              <a:ea typeface="+mn-lt"/>
              <a:cs typeface="Times New Roman"/>
            </a:endParaRPr>
          </a:p>
        </p:txBody>
      </p:sp>
    </p:spTree>
    <p:extLst>
      <p:ext uri="{BB962C8B-B14F-4D97-AF65-F5344CB8AC3E}">
        <p14:creationId xmlns:p14="http://schemas.microsoft.com/office/powerpoint/2010/main" val="209195639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7" name="Tableau 27">
            <a:extLst>
              <a:ext uri="{FF2B5EF4-FFF2-40B4-BE49-F238E27FC236}">
                <a16:creationId xmlns:a16="http://schemas.microsoft.com/office/drawing/2014/main" id="{65EFF87B-7211-4E81-96B1-EE18268695C4}"/>
              </a:ext>
            </a:extLst>
          </p:cNvPr>
          <p:cNvGraphicFramePr>
            <a:graphicFrameLocks noGrp="1"/>
          </p:cNvGraphicFramePr>
          <p:nvPr>
            <p:extLst>
              <p:ext uri="{D42A27DB-BD31-4B8C-83A1-F6EECF244321}">
                <p14:modId xmlns:p14="http://schemas.microsoft.com/office/powerpoint/2010/main" val="3529111550"/>
              </p:ext>
            </p:extLst>
          </p:nvPr>
        </p:nvGraphicFramePr>
        <p:xfrm>
          <a:off x="207035" y="763378"/>
          <a:ext cx="11266097" cy="6002241"/>
        </p:xfrm>
        <a:graphic>
          <a:graphicData uri="http://schemas.openxmlformats.org/drawingml/2006/table">
            <a:tbl>
              <a:tblPr firstRow="1" bandRow="1">
                <a:tableStyleId>{0E3FDE45-AF77-4B5C-9715-49D594BDF05E}</a:tableStyleId>
              </a:tblPr>
              <a:tblGrid>
                <a:gridCol w="1206129">
                  <a:extLst>
                    <a:ext uri="{9D8B030D-6E8A-4147-A177-3AD203B41FA5}">
                      <a16:colId xmlns:a16="http://schemas.microsoft.com/office/drawing/2014/main" val="432683536"/>
                    </a:ext>
                  </a:extLst>
                </a:gridCol>
                <a:gridCol w="5544900">
                  <a:extLst>
                    <a:ext uri="{9D8B030D-6E8A-4147-A177-3AD203B41FA5}">
                      <a16:colId xmlns:a16="http://schemas.microsoft.com/office/drawing/2014/main" val="349844908"/>
                    </a:ext>
                  </a:extLst>
                </a:gridCol>
                <a:gridCol w="2745017">
                  <a:extLst>
                    <a:ext uri="{9D8B030D-6E8A-4147-A177-3AD203B41FA5}">
                      <a16:colId xmlns:a16="http://schemas.microsoft.com/office/drawing/2014/main" val="724839071"/>
                    </a:ext>
                  </a:extLst>
                </a:gridCol>
                <a:gridCol w="1770051">
                  <a:extLst>
                    <a:ext uri="{9D8B030D-6E8A-4147-A177-3AD203B41FA5}">
                      <a16:colId xmlns:a16="http://schemas.microsoft.com/office/drawing/2014/main" val="2564233756"/>
                    </a:ext>
                  </a:extLst>
                </a:gridCol>
              </a:tblGrid>
              <a:tr h="251878">
                <a:tc>
                  <a:txBody>
                    <a:bodyPr/>
                    <a:lstStyle/>
                    <a:p>
                      <a:pPr marL="0" indent="0" algn="ctr">
                        <a:buFont typeface="Arial" panose="020B0604020202020204" pitchFamily="34" charset="0"/>
                        <a:buNone/>
                      </a:pPr>
                      <a:r>
                        <a:rPr lang="fr-FR" sz="1000" b="1" dirty="0">
                          <a:solidFill>
                            <a:srgbClr val="FFFFFF"/>
                          </a:solidFill>
                        </a:rPr>
                        <a:t>LIBELLÉ</a:t>
                      </a:r>
                    </a:p>
                  </a:txBody>
                  <a:tcPr>
                    <a:lnL w="12700" cap="flat" cmpd="sng" algn="ctr">
                      <a:solidFill>
                        <a:schemeClr val="bg1"/>
                      </a:solidFill>
                      <a:prstDash val="solid"/>
                      <a:round/>
                      <a:headEnd type="none" w="med" len="med"/>
                      <a:tailEnd type="none" w="med" len="med"/>
                    </a:lnL>
                    <a:lnT w="12700" cap="flat" cmpd="sng" algn="ctr">
                      <a:solidFill>
                        <a:schemeClr val="bg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tx1"/>
                    </a:solidFill>
                  </a:tcPr>
                </a:tc>
                <a:tc>
                  <a:txBody>
                    <a:bodyPr/>
                    <a:lstStyle/>
                    <a:p>
                      <a:pPr marL="0" indent="0" algn="ctr">
                        <a:buFont typeface="Arial" panose="020B0604020202020204" pitchFamily="34" charset="0"/>
                        <a:buNone/>
                      </a:pPr>
                      <a:r>
                        <a:rPr lang="fr-FR" sz="1050" b="1" dirty="0">
                          <a:solidFill>
                            <a:srgbClr val="FFFFFF"/>
                          </a:solidFill>
                        </a:rPr>
                        <a:t>DESCRIPTION</a:t>
                      </a:r>
                    </a:p>
                  </a:txBody>
                  <a:tcPr>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solidFill>
                  </a:tcPr>
                </a:tc>
                <a:tc>
                  <a:txBody>
                    <a:bodyPr/>
                    <a:lstStyle/>
                    <a:p>
                      <a:pPr marL="0" indent="0" algn="ctr">
                        <a:buFont typeface="Arial" panose="020B0604020202020204" pitchFamily="34" charset="0"/>
                        <a:buNone/>
                      </a:pPr>
                      <a:r>
                        <a:rPr lang="fr-FR" sz="1000" b="1" dirty="0">
                          <a:solidFill>
                            <a:srgbClr val="FFFFFF"/>
                          </a:solidFill>
                        </a:rPr>
                        <a:t>TARIF</a:t>
                      </a:r>
                      <a:endParaRPr lang="fr-FR" sz="1050" b="1" dirty="0">
                        <a:solidFill>
                          <a:srgbClr val="FFFFFF"/>
                        </a:solidFill>
                      </a:endParaRPr>
                    </a:p>
                  </a:txBody>
                  <a:tcP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solidFill>
                  </a:tcPr>
                </a:tc>
                <a:tc>
                  <a:txBody>
                    <a:bodyPr/>
                    <a:lstStyle/>
                    <a:p>
                      <a:pPr marL="0" indent="0" algn="ctr">
                        <a:buFont typeface="Arial" panose="020B0604020202020204" pitchFamily="34" charset="0"/>
                        <a:buNone/>
                      </a:pPr>
                      <a:r>
                        <a:rPr lang="fr-FR" sz="1050" b="1" dirty="0">
                          <a:solidFill>
                            <a:srgbClr val="FFFFFF"/>
                          </a:solidFill>
                        </a:rPr>
                        <a:t>OPERATEUR</a:t>
                      </a:r>
                    </a:p>
                  </a:txBody>
                  <a:tcP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solidFill>
                  </a:tcPr>
                </a:tc>
                <a:extLst>
                  <a:ext uri="{0D108BD9-81ED-4DB2-BD59-A6C34878D82A}">
                    <a16:rowId xmlns:a16="http://schemas.microsoft.com/office/drawing/2014/main" val="486481892"/>
                  </a:ext>
                </a:extLst>
              </a:tr>
              <a:tr h="338279">
                <a:tc>
                  <a:txBody>
                    <a:bodyPr/>
                    <a:lstStyle/>
                    <a:p>
                      <a:pPr algn="ctr"/>
                      <a:r>
                        <a:rPr lang="fr-FR" sz="800" b="1" dirty="0"/>
                        <a:t>Pilotage</a:t>
                      </a:r>
                    </a:p>
                  </a:txBody>
                  <a:tcPr anchor="ctr">
                    <a:lnL w="12700" cap="flat" cmpd="sng" algn="ctr">
                      <a:solidFill>
                        <a:schemeClr val="bg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indent="0" algn="l">
                        <a:buFont typeface="Arial" panose="020B0604020202020204" pitchFamily="34" charset="0"/>
                        <a:buNone/>
                      </a:pPr>
                      <a:r>
                        <a:rPr lang="fr-FR" sz="800" b="1" dirty="0"/>
                        <a:t>Gestion et pilotage du dossier, interfaces avec le Bureau Business France</a:t>
                      </a:r>
                    </a:p>
                    <a:p>
                      <a:pPr marL="0" indent="0" algn="l">
                        <a:buFont typeface="Arial" panose="020B0604020202020204" pitchFamily="34" charset="0"/>
                        <a:buNone/>
                      </a:pPr>
                      <a:r>
                        <a:rPr lang="fr-FR" sz="800" b="1" dirty="0"/>
                        <a:t>Echanges avec la région et les entreprises pressenties pour la Mission </a:t>
                      </a:r>
                    </a:p>
                  </a:txBody>
                  <a:tcPr anchor="ctr">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endParaRPr lang="fr-FR" sz="800" b="1" kern="1200">
                        <a:solidFill>
                          <a:schemeClr val="dk1"/>
                        </a:solidFill>
                        <a:latin typeface="+mn-lt"/>
                        <a:ea typeface="+mn-ea"/>
                        <a:cs typeface="+mn-cs"/>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endParaRPr lang="fr-FR" sz="800" b="1" kern="1200">
                        <a:solidFill>
                          <a:schemeClr val="dk1"/>
                        </a:solidFill>
                        <a:latin typeface="+mn-lt"/>
                        <a:ea typeface="+mn-ea"/>
                        <a:cs typeface="+mn-cs"/>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3134560603"/>
                  </a:ext>
                </a:extLst>
              </a:tr>
              <a:tr h="294417">
                <a:tc>
                  <a:txBody>
                    <a:bodyPr/>
                    <a:lstStyle/>
                    <a:p>
                      <a:pPr algn="ctr"/>
                      <a:r>
                        <a:rPr kumimoji="0" lang="fr-FR" sz="800" b="1" i="0" u="none" strike="noStrike" kern="1200" cap="none" spc="0" normalizeH="0" baseline="0" noProof="0" dirty="0">
                          <a:ln>
                            <a:noFill/>
                          </a:ln>
                          <a:solidFill>
                            <a:srgbClr val="203279"/>
                          </a:solidFill>
                          <a:effectLst/>
                          <a:uLnTx/>
                          <a:uFillTx/>
                          <a:latin typeface="+mn-lt"/>
                          <a:ea typeface="+mn-ea"/>
                          <a:cs typeface="+mn-cs"/>
                        </a:rPr>
                        <a:t>Warm Up</a:t>
                      </a:r>
                      <a:endParaRPr lang="fr-FR" sz="1000" b="1" dirty="0"/>
                    </a:p>
                  </a:txBody>
                  <a:tcPr anchor="ctr">
                    <a:lnL w="12700" cap="flat" cmpd="sng" algn="ctr">
                      <a:solidFill>
                        <a:schemeClr val="bg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FF">
                        <a:alpha val="20000"/>
                      </a:srgbClr>
                    </a:solidFill>
                  </a:tcPr>
                </a:tc>
                <a:tc>
                  <a:txBody>
                    <a:bodyPr/>
                    <a:lstStyle/>
                    <a:p>
                      <a:pPr marL="0" indent="0">
                        <a:buFont typeface="Arial" panose="020B0604020202020204" pitchFamily="34" charset="0"/>
                        <a:buNone/>
                      </a:pPr>
                      <a:r>
                        <a:rPr lang="fr-FR" sz="800" b="1" dirty="0"/>
                        <a:t>Présentations du marché, pratique des affaires, interculturalité…</a:t>
                      </a:r>
                    </a:p>
                  </a:txBody>
                  <a:tcPr anchor="ctr">
                    <a:lnR w="12700" cap="flat" cmpd="sng" algn="ctr">
                      <a:solidFill>
                        <a:schemeClr val="bg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FF">
                        <a:alpha val="20000"/>
                      </a:srgbClr>
                    </a:solidFill>
                  </a:tcPr>
                </a:tc>
                <a:tc>
                  <a:txBody>
                    <a:bodyPr/>
                    <a:lstStyle/>
                    <a:p>
                      <a:pPr marL="0" marR="0" lvl="0" indent="0" algn="ctr" rtl="0" eaLnBrk="1" fontAlgn="auto" latinLnBrk="0" hangingPunct="1">
                        <a:lnSpc>
                          <a:spcPct val="100000"/>
                        </a:lnSpc>
                        <a:spcBef>
                          <a:spcPts val="0"/>
                        </a:spcBef>
                        <a:spcAft>
                          <a:spcPts val="0"/>
                        </a:spcAft>
                        <a:buClrTx/>
                        <a:buSzTx/>
                        <a:buFontTx/>
                        <a:buNone/>
                      </a:pPr>
                      <a:r>
                        <a:rPr kumimoji="0" lang="fr-FR" sz="800" b="1" i="0" u="none" strike="noStrike" kern="1200" cap="none" spc="0" normalizeH="0" baseline="0" noProof="0" dirty="0">
                          <a:ln>
                            <a:noFill/>
                          </a:ln>
                          <a:solidFill>
                            <a:srgbClr val="203279"/>
                          </a:solidFill>
                          <a:effectLst/>
                          <a:uLnTx/>
                          <a:uFillTx/>
                          <a:latin typeface="+mn-lt"/>
                          <a:ea typeface="+mn-ea"/>
                          <a:cs typeface="+mn-cs"/>
                        </a:rPr>
                        <a:t>Forfait 600€</a:t>
                      </a: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FF">
                        <a:alpha val="20000"/>
                      </a:srgbClr>
                    </a:solidFill>
                  </a:tcPr>
                </a:tc>
                <a:tc>
                  <a:txBody>
                    <a:bodyPr/>
                    <a:lstStyle/>
                    <a:p>
                      <a:pPr marL="0" marR="0" lvl="0" indent="0" algn="ctr" rtl="0" eaLnBrk="1" fontAlgn="auto" latinLnBrk="0" hangingPunct="1">
                        <a:lnSpc>
                          <a:spcPct val="100000"/>
                        </a:lnSpc>
                        <a:spcBef>
                          <a:spcPts val="0"/>
                        </a:spcBef>
                        <a:spcAft>
                          <a:spcPts val="0"/>
                        </a:spcAft>
                        <a:buClrTx/>
                        <a:buSzTx/>
                        <a:buFontTx/>
                        <a:buNone/>
                      </a:pPr>
                      <a:r>
                        <a:rPr kumimoji="0" lang="fr-FR" sz="800" b="1" i="0" u="none" strike="noStrike" kern="1200" cap="none" spc="0" normalizeH="0" baseline="0" noProof="0" dirty="0">
                          <a:ln>
                            <a:noFill/>
                          </a:ln>
                          <a:solidFill>
                            <a:srgbClr val="203279"/>
                          </a:solidFill>
                          <a:effectLst/>
                          <a:uLnTx/>
                          <a:uFillTx/>
                          <a:latin typeface="+mn-lt"/>
                          <a:ea typeface="+mn-ea"/>
                          <a:cs typeface="+mn-cs"/>
                        </a:rPr>
                        <a:t>CCI Paris Ile-de-France </a:t>
                      </a: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FF">
                        <a:alpha val="20000"/>
                      </a:srgbClr>
                    </a:solidFill>
                  </a:tcPr>
                </a:tc>
                <a:extLst>
                  <a:ext uri="{0D108BD9-81ED-4DB2-BD59-A6C34878D82A}">
                    <a16:rowId xmlns:a16="http://schemas.microsoft.com/office/drawing/2014/main" val="3337734784"/>
                  </a:ext>
                </a:extLst>
              </a:tr>
              <a:tr h="1411535">
                <a:tc rowSpan="3">
                  <a:txBody>
                    <a:bodyPr/>
                    <a:lstStyle/>
                    <a:p>
                      <a:pPr marL="0" algn="ctr" defTabSz="609585" rtl="0" eaLnBrk="1" latinLnBrk="0" hangingPunct="1"/>
                      <a:r>
                        <a:rPr lang="fr-FR" sz="800" b="1" kern="1200" dirty="0">
                          <a:solidFill>
                            <a:schemeClr val="dk1"/>
                          </a:solidFill>
                        </a:rPr>
                        <a:t>Accompagnement Individuel</a:t>
                      </a:r>
                    </a:p>
                    <a:p>
                      <a:pPr marL="0" algn="ctr" defTabSz="609585" rtl="0" eaLnBrk="1" latinLnBrk="0" hangingPunct="1"/>
                      <a:endParaRPr lang="fr-FR" sz="800" b="1" kern="1200" dirty="0">
                        <a:solidFill>
                          <a:schemeClr val="dk1"/>
                        </a:solidFill>
                      </a:endParaRPr>
                    </a:p>
                  </a:txBody>
                  <a:tcPr anchor="ctr">
                    <a:lnL w="12700" cap="flat" cmpd="sng" algn="ctr">
                      <a:solidFill>
                        <a:schemeClr val="bg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indent="0" algn="just">
                        <a:buFont typeface="Arial" panose="020B0604020202020204" pitchFamily="34" charset="0"/>
                        <a:buNone/>
                      </a:pPr>
                      <a:r>
                        <a:rPr lang="fr-FR" sz="800" b="1" kern="1200" dirty="0">
                          <a:solidFill>
                            <a:schemeClr val="dk1"/>
                          </a:solidFill>
                        </a:rPr>
                        <a:t>1. Phase de cadrage et de ciblage : 3  JH</a:t>
                      </a:r>
                    </a:p>
                    <a:p>
                      <a:pPr marL="171450" indent="-171450" algn="just">
                        <a:buFont typeface="Arial" panose="020B0604020202020204" pitchFamily="34" charset="0"/>
                        <a:buChar char="•"/>
                      </a:pPr>
                      <a:r>
                        <a:rPr lang="fr-FR" sz="800" b="0" kern="1200" dirty="0">
                          <a:solidFill>
                            <a:schemeClr val="dk1"/>
                          </a:solidFill>
                        </a:rPr>
                        <a:t>Prise de connaissance de l'offre et des besoins</a:t>
                      </a:r>
                    </a:p>
                    <a:p>
                      <a:pPr marL="171450" indent="-171450" algn="just">
                        <a:buFont typeface="Arial" panose="020B0604020202020204" pitchFamily="34" charset="0"/>
                        <a:buChar char="•"/>
                      </a:pPr>
                      <a:r>
                        <a:rPr lang="fr-FR" sz="800" b="0" kern="1200" dirty="0">
                          <a:solidFill>
                            <a:schemeClr val="dk1"/>
                          </a:solidFill>
                        </a:rPr>
                        <a:t>Définition d'un cahier des charges</a:t>
                      </a:r>
                    </a:p>
                    <a:p>
                      <a:pPr marL="171450" indent="-171450" algn="just">
                        <a:buFont typeface="Arial" panose="020B0604020202020204" pitchFamily="34" charset="0"/>
                        <a:buChar char="•"/>
                      </a:pPr>
                      <a:r>
                        <a:rPr lang="fr-FR" sz="800" b="0" kern="1200" dirty="0">
                          <a:solidFill>
                            <a:schemeClr val="dk1"/>
                          </a:solidFill>
                        </a:rPr>
                        <a:t>Collecte et adaptation des supports de communication (constitution de l'argumentaire commercial à destination des prospects)</a:t>
                      </a:r>
                    </a:p>
                    <a:p>
                      <a:pPr marL="171450" marR="0" lvl="0" indent="-17145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fr-FR" sz="800" b="0" kern="1200" dirty="0">
                          <a:solidFill>
                            <a:schemeClr val="dk1"/>
                          </a:solidFill>
                        </a:rPr>
                        <a:t>Réalisation d'une cartographie des acteurs correspondants à la typologie recherchée par l'entreprise</a:t>
                      </a:r>
                    </a:p>
                    <a:p>
                      <a:pPr marL="171450" indent="-171450" algn="just">
                        <a:buFont typeface="Arial" panose="020B0604020202020204" pitchFamily="34" charset="0"/>
                        <a:buChar char="•"/>
                      </a:pPr>
                      <a:r>
                        <a:rPr lang="fr-FR" sz="800" b="0" kern="1200" dirty="0">
                          <a:solidFill>
                            <a:schemeClr val="dk1"/>
                          </a:solidFill>
                        </a:rPr>
                        <a:t>Recommandations de cibles à approcher en priorité par nos équipes</a:t>
                      </a:r>
                    </a:p>
                    <a:p>
                      <a:pPr marL="171450" indent="-171450" algn="just">
                        <a:buFont typeface="Arial" panose="020B0604020202020204" pitchFamily="34" charset="0"/>
                        <a:buChar char="•"/>
                      </a:pPr>
                      <a:r>
                        <a:rPr lang="fr-FR" sz="800" b="0" kern="1200" dirty="0">
                          <a:solidFill>
                            <a:schemeClr val="dk1"/>
                          </a:solidFill>
                        </a:rPr>
                        <a:t>Sélection par l'entreprise lauréate des acteurs à approcher (maximum 10)</a:t>
                      </a:r>
                    </a:p>
                  </a:txBody>
                  <a:tcPr anchor="ctr">
                    <a:lnR w="12700" cap="flat" cmpd="sng" algn="ctr">
                      <a:solidFill>
                        <a:schemeClr val="bg1"/>
                      </a:solidFill>
                      <a:prstDash val="solid"/>
                      <a:round/>
                      <a:headEnd type="none" w="med" len="med"/>
                      <a:tailEnd type="none" w="med" len="med"/>
                    </a:lnR>
                    <a:lnT w="12700" cap="flat" cmpd="sng" algn="ctr">
                      <a:solidFill>
                        <a:schemeClr val="tx1"/>
                      </a:solidFill>
                      <a:prstDash val="solid"/>
                      <a:round/>
                      <a:headEnd type="none" w="med" len="med"/>
                      <a:tailEnd type="none" w="med" len="med"/>
                    </a:lnT>
                    <a:noFill/>
                  </a:tcPr>
                </a:tc>
                <a:tc>
                  <a:txBody>
                    <a:bodyPr/>
                    <a:lstStyle/>
                    <a:p>
                      <a:pPr marL="0" marR="0" lvl="0" indent="0" algn="ctr"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kumimoji="0" lang="fr-FR" sz="800" b="1" i="0" u="none" strike="noStrike" kern="1200" cap="none" spc="0" normalizeH="0" baseline="0" dirty="0">
                          <a:ln>
                            <a:noFill/>
                          </a:ln>
                          <a:solidFill>
                            <a:srgbClr val="203279"/>
                          </a:solidFill>
                          <a:effectLst/>
                          <a:uLnTx/>
                          <a:uFillTx/>
                          <a:latin typeface="+mn-lt"/>
                          <a:ea typeface="+mn-ea"/>
                          <a:cs typeface="+mn-cs"/>
                        </a:rPr>
                        <a:t>3 </a:t>
                      </a:r>
                      <a:r>
                        <a:rPr kumimoji="0" lang="fr-FR" sz="800" b="1" i="0" u="none" strike="noStrike" kern="1200" cap="none" spc="0" normalizeH="0" baseline="0" dirty="0" err="1">
                          <a:ln>
                            <a:noFill/>
                          </a:ln>
                          <a:solidFill>
                            <a:srgbClr val="203279"/>
                          </a:solidFill>
                          <a:effectLst/>
                          <a:uLnTx/>
                          <a:uFillTx/>
                          <a:latin typeface="+mn-lt"/>
                          <a:ea typeface="+mn-ea"/>
                          <a:cs typeface="+mn-cs"/>
                        </a:rPr>
                        <a:t>jh</a:t>
                      </a:r>
                      <a:endParaRPr kumimoji="0" lang="fr-FR" sz="800" b="1" i="0" u="none" strike="noStrike" kern="1200" cap="none" spc="0" normalizeH="0" baseline="0" dirty="0">
                        <a:ln>
                          <a:noFill/>
                        </a:ln>
                        <a:solidFill>
                          <a:srgbClr val="203279"/>
                        </a:solidFill>
                        <a:effectLst/>
                        <a:uLnTx/>
                        <a:uFillTx/>
                        <a:latin typeface="+mn-lt"/>
                        <a:ea typeface="+mn-ea"/>
                        <a:cs typeface="+mn-cs"/>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tx1"/>
                      </a:solidFill>
                      <a:prstDash val="solid"/>
                      <a:round/>
                      <a:headEnd type="none" w="med" len="med"/>
                      <a:tailEnd type="none" w="med" len="med"/>
                    </a:lnT>
                    <a:solidFill>
                      <a:srgbClr val="FFFFFF">
                        <a:alpha val="20000"/>
                      </a:srgbClr>
                    </a:solidFill>
                  </a:tcPr>
                </a:tc>
                <a:tc>
                  <a:txBody>
                    <a:bodyPr/>
                    <a:lstStyle/>
                    <a:p>
                      <a:pPr marL="0" marR="0" lvl="0" indent="0" algn="ctr" defTabSz="914400" rtl="0" eaLnBrk="1" fontAlgn="auto" latinLnBrk="0" hangingPunct="1">
                        <a:lnSpc>
                          <a:spcPct val="100000"/>
                        </a:lnSpc>
                        <a:spcBef>
                          <a:spcPts val="0"/>
                        </a:spcBef>
                        <a:spcAft>
                          <a:spcPts val="0"/>
                        </a:spcAft>
                        <a:buClrTx/>
                        <a:buSzTx/>
                        <a:buFont typeface="Arial" panose="020B0604020202020204" pitchFamily="34" charset="0"/>
                        <a:buNone/>
                        <a:tabLst/>
                        <a:defRPr/>
                      </a:pPr>
                      <a:endParaRPr kumimoji="0" lang="fr-FR" sz="800" b="1" i="0" u="none" strike="noStrike" kern="1200" cap="none" spc="0" normalizeH="0" baseline="0" dirty="0">
                        <a:ln>
                          <a:noFill/>
                        </a:ln>
                        <a:solidFill>
                          <a:srgbClr val="203279"/>
                        </a:solidFill>
                        <a:effectLst/>
                        <a:uLnTx/>
                        <a:uFillTx/>
                        <a:latin typeface="+mn-lt"/>
                        <a:ea typeface="+mn-ea"/>
                        <a:cs typeface="+mn-cs"/>
                      </a:endParaRPr>
                    </a:p>
                    <a:p>
                      <a:pPr marL="0" marR="0" lvl="0" indent="0" algn="ctr" defTabSz="914400" rtl="0" eaLnBrk="1" fontAlgn="auto" latinLnBrk="0" hangingPunct="1">
                        <a:lnSpc>
                          <a:spcPct val="100000"/>
                        </a:lnSpc>
                        <a:spcBef>
                          <a:spcPts val="0"/>
                        </a:spcBef>
                        <a:spcAft>
                          <a:spcPts val="0"/>
                        </a:spcAft>
                        <a:buClrTx/>
                        <a:buSzTx/>
                        <a:buFont typeface="Arial" panose="020B0604020202020204" pitchFamily="34" charset="0"/>
                        <a:buNone/>
                        <a:tabLst/>
                        <a:defRPr/>
                      </a:pPr>
                      <a:endParaRPr kumimoji="0" lang="fr-FR" sz="800" b="1" i="0" u="none" strike="noStrike" kern="1200" cap="none" spc="0" normalizeH="0" baseline="0" dirty="0">
                        <a:ln>
                          <a:noFill/>
                        </a:ln>
                        <a:solidFill>
                          <a:srgbClr val="203279"/>
                        </a:solidFill>
                        <a:effectLst/>
                        <a:uLnTx/>
                        <a:uFillTx/>
                        <a:latin typeface="+mn-lt"/>
                        <a:ea typeface="+mn-ea"/>
                        <a:cs typeface="+mn-cs"/>
                      </a:endParaRPr>
                    </a:p>
                    <a:p>
                      <a:pPr marL="0" marR="0" lvl="0" indent="0" algn="ctr" defTabSz="914400" rtl="0" eaLnBrk="1" fontAlgn="auto" latinLnBrk="0" hangingPunct="1">
                        <a:lnSpc>
                          <a:spcPct val="100000"/>
                        </a:lnSpc>
                        <a:spcBef>
                          <a:spcPts val="0"/>
                        </a:spcBef>
                        <a:spcAft>
                          <a:spcPts val="0"/>
                        </a:spcAft>
                        <a:buClrTx/>
                        <a:buSzTx/>
                        <a:buFont typeface="Arial" panose="020B0604020202020204" pitchFamily="34" charset="0"/>
                        <a:buNone/>
                        <a:tabLst/>
                        <a:defRPr/>
                      </a:pPr>
                      <a:endParaRPr kumimoji="0" lang="fr-FR" sz="800" b="1" i="0" u="none" strike="noStrike" kern="1200" cap="none" spc="0" normalizeH="0" baseline="0" dirty="0">
                        <a:ln>
                          <a:noFill/>
                        </a:ln>
                        <a:solidFill>
                          <a:srgbClr val="203279"/>
                        </a:solidFill>
                        <a:effectLst/>
                        <a:uLnTx/>
                        <a:uFillTx/>
                        <a:latin typeface="+mn-lt"/>
                        <a:ea typeface="+mn-ea"/>
                        <a:cs typeface="+mn-cs"/>
                      </a:endParaRPr>
                    </a:p>
                    <a:p>
                      <a:pPr marL="0" marR="0" lvl="0" indent="0" algn="ctr" defTabSz="914400" rtl="0" eaLnBrk="1" fontAlgn="auto" latinLnBrk="0" hangingPunct="1">
                        <a:lnSpc>
                          <a:spcPct val="100000"/>
                        </a:lnSpc>
                        <a:spcBef>
                          <a:spcPts val="0"/>
                        </a:spcBef>
                        <a:spcAft>
                          <a:spcPts val="0"/>
                        </a:spcAft>
                        <a:buClrTx/>
                        <a:buSzTx/>
                        <a:buFont typeface="Arial" panose="020B0604020202020204" pitchFamily="34" charset="0"/>
                        <a:buNone/>
                        <a:tabLst/>
                        <a:defRPr/>
                      </a:pPr>
                      <a:endParaRPr kumimoji="0" lang="fr-FR" sz="800" b="1" i="0" u="none" strike="noStrike" kern="1200" cap="none" spc="0" normalizeH="0" baseline="0" dirty="0">
                        <a:ln>
                          <a:noFill/>
                        </a:ln>
                        <a:solidFill>
                          <a:srgbClr val="203279"/>
                        </a:solidFill>
                        <a:effectLst/>
                        <a:uLnTx/>
                        <a:uFillTx/>
                        <a:latin typeface="+mn-lt"/>
                        <a:ea typeface="+mn-ea"/>
                        <a:cs typeface="+mn-cs"/>
                      </a:endParaRPr>
                    </a:p>
                    <a:p>
                      <a:pPr marL="0" marR="0" lvl="0" indent="0" algn="ctr" defTabSz="914400" rtl="0" eaLnBrk="1" fontAlgn="auto" latinLnBrk="0" hangingPunct="1">
                        <a:lnSpc>
                          <a:spcPct val="100000"/>
                        </a:lnSpc>
                        <a:spcBef>
                          <a:spcPts val="0"/>
                        </a:spcBef>
                        <a:spcAft>
                          <a:spcPts val="0"/>
                        </a:spcAft>
                        <a:buClrTx/>
                        <a:buSzTx/>
                        <a:buFont typeface="Arial" panose="020B0604020202020204" pitchFamily="34" charset="0"/>
                        <a:buNone/>
                        <a:tabLst/>
                        <a:defRPr/>
                      </a:pPr>
                      <a:endParaRPr kumimoji="0" lang="fr-FR" sz="800" b="1" i="0" u="none" strike="noStrike" kern="1200" cap="none" spc="0" normalizeH="0" baseline="0" dirty="0">
                        <a:ln>
                          <a:noFill/>
                        </a:ln>
                        <a:solidFill>
                          <a:srgbClr val="203279"/>
                        </a:solidFill>
                        <a:effectLst/>
                        <a:uLnTx/>
                        <a:uFillTx/>
                        <a:latin typeface="+mn-lt"/>
                        <a:ea typeface="+mn-ea"/>
                        <a:cs typeface="+mn-cs"/>
                      </a:endParaRPr>
                    </a:p>
                    <a:p>
                      <a:pPr marL="0" marR="0" lvl="0" indent="0" algn="ctr" defTabSz="914400" rtl="0" eaLnBrk="1" fontAlgn="auto" latinLnBrk="0" hangingPunct="1">
                        <a:lnSpc>
                          <a:spcPct val="100000"/>
                        </a:lnSpc>
                        <a:spcBef>
                          <a:spcPts val="0"/>
                        </a:spcBef>
                        <a:spcAft>
                          <a:spcPts val="0"/>
                        </a:spcAft>
                        <a:buClrTx/>
                        <a:buSzTx/>
                        <a:buFont typeface="Arial" panose="020B0604020202020204" pitchFamily="34" charset="0"/>
                        <a:buNone/>
                        <a:tabLst/>
                        <a:defRPr/>
                      </a:pPr>
                      <a:endParaRPr kumimoji="0" lang="fr-FR" sz="800" b="1" i="0" u="none" strike="noStrike" kern="1200" cap="none" spc="0" normalizeH="0" baseline="0" dirty="0">
                        <a:ln>
                          <a:noFill/>
                        </a:ln>
                        <a:solidFill>
                          <a:srgbClr val="203279"/>
                        </a:solidFill>
                        <a:effectLst/>
                        <a:uLnTx/>
                        <a:uFillTx/>
                        <a:latin typeface="+mn-lt"/>
                        <a:ea typeface="+mn-ea"/>
                        <a:cs typeface="+mn-cs"/>
                      </a:endParaRPr>
                    </a:p>
                    <a:p>
                      <a:pPr marL="0" marR="0" lvl="0" indent="0" algn="ctr" defTabSz="914400" rtl="0" eaLnBrk="1" fontAlgn="auto" latinLnBrk="0" hangingPunct="1">
                        <a:lnSpc>
                          <a:spcPct val="100000"/>
                        </a:lnSpc>
                        <a:spcBef>
                          <a:spcPts val="0"/>
                        </a:spcBef>
                        <a:spcAft>
                          <a:spcPts val="0"/>
                        </a:spcAft>
                        <a:buClrTx/>
                        <a:buSzTx/>
                        <a:buFont typeface="Arial" panose="020B0604020202020204" pitchFamily="34" charset="0"/>
                        <a:buNone/>
                        <a:tabLst/>
                        <a:defRPr/>
                      </a:pPr>
                      <a:endParaRPr kumimoji="0" lang="fr-FR" sz="800" b="1" i="0" u="none" strike="noStrike" kern="1200" cap="none" spc="0" normalizeH="0" baseline="0" dirty="0">
                        <a:ln>
                          <a:noFill/>
                        </a:ln>
                        <a:solidFill>
                          <a:srgbClr val="203279"/>
                        </a:solidFill>
                        <a:effectLst/>
                        <a:uLnTx/>
                        <a:uFillTx/>
                        <a:latin typeface="+mn-lt"/>
                        <a:ea typeface="+mn-ea"/>
                        <a:cs typeface="+mn-cs"/>
                      </a:endParaRPr>
                    </a:p>
                    <a:p>
                      <a:pPr marL="0" marR="0" lvl="0" indent="0" algn="ctr" defTabSz="914400" rtl="0" eaLnBrk="1" fontAlgn="auto" latinLnBrk="0" hangingPunct="1">
                        <a:lnSpc>
                          <a:spcPct val="100000"/>
                        </a:lnSpc>
                        <a:spcBef>
                          <a:spcPts val="0"/>
                        </a:spcBef>
                        <a:spcAft>
                          <a:spcPts val="0"/>
                        </a:spcAft>
                        <a:buClrTx/>
                        <a:buSzTx/>
                        <a:buFont typeface="Arial" panose="020B0604020202020204" pitchFamily="34" charset="0"/>
                        <a:buNone/>
                        <a:tabLst/>
                        <a:defRPr/>
                      </a:pPr>
                      <a:endParaRPr kumimoji="0" lang="fr-FR" sz="800" b="1" i="0" u="none" strike="noStrike" kern="1200" cap="none" spc="0" normalizeH="0" baseline="0" dirty="0">
                        <a:ln>
                          <a:noFill/>
                        </a:ln>
                        <a:solidFill>
                          <a:srgbClr val="203279"/>
                        </a:solidFill>
                        <a:effectLst/>
                        <a:uLnTx/>
                        <a:uFillTx/>
                        <a:latin typeface="+mn-lt"/>
                        <a:ea typeface="+mn-ea"/>
                        <a:cs typeface="+mn-cs"/>
                      </a:endParaRPr>
                    </a:p>
                    <a:p>
                      <a:pPr marL="0" marR="0" lvl="0" indent="0" algn="ctr" defTabSz="914400" rtl="0" eaLnBrk="1" fontAlgn="auto" latinLnBrk="0" hangingPunct="1">
                        <a:lnSpc>
                          <a:spcPct val="100000"/>
                        </a:lnSpc>
                        <a:spcBef>
                          <a:spcPts val="0"/>
                        </a:spcBef>
                        <a:spcAft>
                          <a:spcPts val="0"/>
                        </a:spcAft>
                        <a:buClrTx/>
                        <a:buSzTx/>
                        <a:buFont typeface="Arial" panose="020B0604020202020204" pitchFamily="34" charset="0"/>
                        <a:buNone/>
                        <a:tabLst/>
                        <a:defRPr/>
                      </a:pPr>
                      <a:endParaRPr kumimoji="0" lang="fr-FR" sz="800" b="1" i="0" u="none" strike="noStrike" kern="1200" cap="none" spc="0" normalizeH="0" baseline="0" dirty="0">
                        <a:ln>
                          <a:noFill/>
                        </a:ln>
                        <a:solidFill>
                          <a:srgbClr val="203279"/>
                        </a:solidFill>
                        <a:effectLst/>
                        <a:uLnTx/>
                        <a:uFillTx/>
                        <a:latin typeface="+mn-lt"/>
                        <a:ea typeface="+mn-ea"/>
                        <a:cs typeface="+mn-cs"/>
                      </a:endParaRPr>
                    </a:p>
                    <a:p>
                      <a:pPr marL="0" marR="0" lvl="0" indent="0" algn="ctr" defTabSz="914400" rtl="0" eaLnBrk="1" fontAlgn="auto" latinLnBrk="0" hangingPunct="1">
                        <a:lnSpc>
                          <a:spcPct val="100000"/>
                        </a:lnSpc>
                        <a:spcBef>
                          <a:spcPts val="0"/>
                        </a:spcBef>
                        <a:spcAft>
                          <a:spcPts val="0"/>
                        </a:spcAft>
                        <a:buClrTx/>
                        <a:buSzTx/>
                        <a:buFont typeface="Arial" panose="020B0604020202020204" pitchFamily="34" charset="0"/>
                        <a:buNone/>
                        <a:tabLst/>
                        <a:defRPr/>
                      </a:pPr>
                      <a:endParaRPr kumimoji="0" lang="fr-FR" sz="800" b="1" i="0" u="none" strike="noStrike" kern="1200" cap="none" spc="0" normalizeH="0" baseline="0" dirty="0">
                        <a:ln>
                          <a:noFill/>
                        </a:ln>
                        <a:solidFill>
                          <a:srgbClr val="203279"/>
                        </a:solidFill>
                        <a:effectLst/>
                        <a:uLnTx/>
                        <a:uFillTx/>
                        <a:latin typeface="+mn-lt"/>
                        <a:ea typeface="+mn-ea"/>
                        <a:cs typeface="+mn-cs"/>
                      </a:endParaRPr>
                    </a:p>
                    <a:p>
                      <a:pPr marL="0" marR="0" lvl="0" indent="0" algn="ctr"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kumimoji="0" lang="fr-FR" sz="800" b="1" i="0" u="none" strike="noStrike" kern="1200" cap="none" spc="0" normalizeH="0" baseline="0" dirty="0">
                          <a:ln>
                            <a:noFill/>
                          </a:ln>
                          <a:solidFill>
                            <a:srgbClr val="203279"/>
                          </a:solidFill>
                          <a:effectLst/>
                          <a:uLnTx/>
                          <a:uFillTx/>
                          <a:latin typeface="+mn-lt"/>
                          <a:ea typeface="+mn-ea"/>
                          <a:cs typeface="+mn-cs"/>
                        </a:rPr>
                        <a:t>Business France </a:t>
                      </a: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tx1"/>
                      </a:solidFill>
                      <a:prstDash val="solid"/>
                      <a:round/>
                      <a:headEnd type="none" w="med" len="med"/>
                      <a:tailEnd type="none" w="med" len="med"/>
                    </a:lnT>
                    <a:solidFill>
                      <a:srgbClr val="FFFFFF">
                        <a:alpha val="20000"/>
                      </a:srgbClr>
                    </a:solidFill>
                  </a:tcPr>
                </a:tc>
                <a:extLst>
                  <a:ext uri="{0D108BD9-81ED-4DB2-BD59-A6C34878D82A}">
                    <a16:rowId xmlns:a16="http://schemas.microsoft.com/office/drawing/2014/main" val="8206745"/>
                  </a:ext>
                </a:extLst>
              </a:tr>
              <a:tr h="931013">
                <a:tc vMerge="1">
                  <a:txBody>
                    <a:bodyPr/>
                    <a:lstStyle/>
                    <a:p>
                      <a:endParaRPr lang="fr-FR"/>
                    </a:p>
                  </a:txBody>
                  <a:tcPr>
                    <a:lnT w="12700" cap="flat" cmpd="sng" algn="ctr">
                      <a:solidFill>
                        <a:schemeClr val="tx1"/>
                      </a:solidFill>
                      <a:prstDash val="solid"/>
                      <a:round/>
                      <a:headEnd type="none" w="med" len="med"/>
                      <a:tailEnd type="none" w="med" len="med"/>
                    </a:lnT>
                  </a:tcPr>
                </a:tc>
                <a:tc>
                  <a:txBody>
                    <a:bodyPr/>
                    <a:lstStyle/>
                    <a:p>
                      <a:pPr marL="0" indent="0" algn="just">
                        <a:buFont typeface="Arial" panose="020B0604020202020204" pitchFamily="34" charset="0"/>
                        <a:buNone/>
                      </a:pPr>
                      <a:r>
                        <a:rPr lang="fr-FR" sz="800" b="1" kern="1200" dirty="0">
                          <a:solidFill>
                            <a:schemeClr val="dk1"/>
                          </a:solidFill>
                        </a:rPr>
                        <a:t>2. Approche des prospects sélectionnés par l'entreprise (10 prospects maximum par entreprise) : 3 JH</a:t>
                      </a:r>
                    </a:p>
                    <a:p>
                      <a:pPr marL="171450" indent="-171450" algn="just">
                        <a:buFont typeface="Arial" panose="020B0604020202020204" pitchFamily="34" charset="0"/>
                        <a:buChar char="•"/>
                      </a:pPr>
                      <a:r>
                        <a:rPr lang="fr-FR" sz="800" b="0" kern="1200" dirty="0">
                          <a:solidFill>
                            <a:schemeClr val="dk1"/>
                          </a:solidFill>
                        </a:rPr>
                        <a:t>Identification de partenaires potentiels au sein des entités à prospecter</a:t>
                      </a:r>
                    </a:p>
                    <a:p>
                      <a:pPr marL="171450" indent="-171450" algn="just">
                        <a:buFont typeface="Arial" panose="020B0604020202020204" pitchFamily="34" charset="0"/>
                        <a:buChar char="•"/>
                      </a:pPr>
                      <a:r>
                        <a:rPr lang="fr-FR" sz="800" b="0" kern="1200" dirty="0">
                          <a:solidFill>
                            <a:schemeClr val="dk1"/>
                          </a:solidFill>
                        </a:rPr>
                        <a:t>Présentation personnalisée de l’offre aux contacts et recueil de leurs commentaires</a:t>
                      </a:r>
                    </a:p>
                    <a:p>
                      <a:pPr marL="171450" indent="-171450" algn="just">
                        <a:buFont typeface="Arial" panose="020B0604020202020204" pitchFamily="34" charset="0"/>
                        <a:buChar char="•"/>
                      </a:pPr>
                      <a:r>
                        <a:rPr lang="fr-FR" sz="800" b="0" kern="1200" dirty="0">
                          <a:solidFill>
                            <a:schemeClr val="dk1"/>
                          </a:solidFill>
                        </a:rPr>
                        <a:t>Evaluation du niveau d’intérêt des prospects</a:t>
                      </a:r>
                    </a:p>
                    <a:p>
                      <a:pPr marL="171450" indent="-171450" algn="just">
                        <a:buFont typeface="Arial" panose="020B0604020202020204" pitchFamily="34" charset="0"/>
                        <a:buChar char="•"/>
                      </a:pPr>
                      <a:r>
                        <a:rPr lang="fr-FR" sz="800" b="0" kern="1200" dirty="0">
                          <a:solidFill>
                            <a:schemeClr val="dk1"/>
                          </a:solidFill>
                        </a:rPr>
                        <a:t>Production et remise d’un rapport présentant :</a:t>
                      </a:r>
                    </a:p>
                    <a:p>
                      <a:pPr marL="628650" lvl="1" indent="-171450" algn="just">
                        <a:buFont typeface="Arial" panose="020B0604020202020204" pitchFamily="34" charset="0"/>
                        <a:buChar char="•"/>
                      </a:pPr>
                      <a:r>
                        <a:rPr lang="fr-FR" sz="800" b="0" kern="1200" dirty="0">
                          <a:solidFill>
                            <a:schemeClr val="dk1"/>
                          </a:solidFill>
                        </a:rPr>
                        <a:t>Le fichier de prospection complet et l’argumentaire utilisé (en anglais)</a:t>
                      </a:r>
                    </a:p>
                    <a:p>
                      <a:pPr marL="628650" lvl="1" indent="-171450" algn="just">
                        <a:buFont typeface="Arial" panose="020B0604020202020204" pitchFamily="34" charset="0"/>
                        <a:buChar char="•"/>
                      </a:pPr>
                      <a:r>
                        <a:rPr lang="fr-FR" sz="800" b="0" kern="1200" dirty="0">
                          <a:solidFill>
                            <a:schemeClr val="dk1"/>
                          </a:solidFill>
                        </a:rPr>
                        <a:t>Les détails de la démarche réalisée auprès des entités</a:t>
                      </a:r>
                    </a:p>
                  </a:txBody>
                  <a:tcPr anchor="ctr">
                    <a:lnR w="12700" cap="flat" cmpd="sng" algn="ctr">
                      <a:solidFill>
                        <a:schemeClr val="bg1"/>
                      </a:solidFill>
                      <a:prstDash val="solid"/>
                      <a:round/>
                      <a:headEnd type="none" w="med" len="med"/>
                      <a:tailEnd type="none" w="med" len="med"/>
                    </a:lnR>
                    <a:noFill/>
                  </a:tcPr>
                </a:tc>
                <a:tc>
                  <a:txBody>
                    <a:bodyPr/>
                    <a:lstStyle/>
                    <a:p>
                      <a:pPr marL="0" marR="0" lvl="0" indent="0" algn="ctr"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kumimoji="0" lang="fr-FR" sz="800" b="1" i="0" u="none" strike="noStrike" kern="1200" cap="none" spc="0" normalizeH="0" baseline="0" noProof="0" dirty="0">
                          <a:ln>
                            <a:noFill/>
                          </a:ln>
                          <a:solidFill>
                            <a:srgbClr val="203279"/>
                          </a:solidFill>
                          <a:effectLst/>
                          <a:uLnTx/>
                          <a:uFillTx/>
                          <a:latin typeface="+mn-lt"/>
                          <a:ea typeface="+mn-ea"/>
                          <a:cs typeface="+mn-cs"/>
                        </a:rPr>
                        <a:t>3 </a:t>
                      </a:r>
                      <a:r>
                        <a:rPr kumimoji="0" lang="fr-FR" sz="800" b="1" i="0" u="none" strike="noStrike" kern="1200" cap="none" spc="0" normalizeH="0" baseline="0" noProof="0" dirty="0" err="1">
                          <a:ln>
                            <a:noFill/>
                          </a:ln>
                          <a:solidFill>
                            <a:srgbClr val="203279"/>
                          </a:solidFill>
                          <a:effectLst/>
                          <a:uLnTx/>
                          <a:uFillTx/>
                          <a:latin typeface="+mn-lt"/>
                          <a:ea typeface="+mn-ea"/>
                          <a:cs typeface="+mn-cs"/>
                        </a:rPr>
                        <a:t>jh</a:t>
                      </a:r>
                      <a:endParaRPr kumimoji="0" lang="fr-FR" sz="800" b="1" i="0" u="none" strike="noStrike" kern="1200" cap="none" spc="0" normalizeH="0" baseline="0" noProof="0" dirty="0">
                        <a:ln>
                          <a:noFill/>
                        </a:ln>
                        <a:solidFill>
                          <a:srgbClr val="203279"/>
                        </a:solidFill>
                        <a:effectLst/>
                        <a:uLnTx/>
                        <a:uFillTx/>
                        <a:latin typeface="+mn-lt"/>
                        <a:ea typeface="+mn-ea"/>
                        <a:cs typeface="+mn-cs"/>
                      </a:endParaRPr>
                    </a:p>
                    <a:p>
                      <a:pPr marL="0" marR="0" lvl="0" indent="0" algn="just" defTabSz="914400" rtl="0" eaLnBrk="1" fontAlgn="auto" latinLnBrk="0" hangingPunct="1">
                        <a:lnSpc>
                          <a:spcPct val="100000"/>
                        </a:lnSpc>
                        <a:spcBef>
                          <a:spcPts val="0"/>
                        </a:spcBef>
                        <a:spcAft>
                          <a:spcPts val="0"/>
                        </a:spcAft>
                        <a:buClrTx/>
                        <a:buSzTx/>
                        <a:buFont typeface="Arial" panose="020B0604020202020204" pitchFamily="34" charset="0"/>
                        <a:buNone/>
                        <a:tabLst/>
                        <a:defRPr/>
                      </a:pPr>
                      <a:endParaRPr kumimoji="0" lang="fr-FR" sz="800" b="1" i="0" u="none" strike="noStrike" kern="1200" cap="none" spc="0" normalizeH="0" baseline="0" dirty="0">
                        <a:ln>
                          <a:noFill/>
                        </a:ln>
                        <a:solidFill>
                          <a:srgbClr val="203279"/>
                        </a:solidFill>
                        <a:effectLst/>
                        <a:uLnTx/>
                        <a:uFillTx/>
                        <a:latin typeface="+mn-lt"/>
                        <a:ea typeface="+mn-ea"/>
                        <a:cs typeface="+mn-cs"/>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solidFill>
                      <a:srgbClr val="FFFFFF">
                        <a:alpha val="20000"/>
                      </a:srgbClr>
                    </a:solidFill>
                  </a:tcPr>
                </a:tc>
                <a:tc>
                  <a:txBody>
                    <a:bodyPr/>
                    <a:lstStyle/>
                    <a:p>
                      <a:pPr marL="0" marR="0" lvl="0" indent="0" algn="just" defTabSz="914400" rtl="0" eaLnBrk="1" fontAlgn="auto" latinLnBrk="0" hangingPunct="1">
                        <a:lnSpc>
                          <a:spcPct val="100000"/>
                        </a:lnSpc>
                        <a:spcBef>
                          <a:spcPts val="0"/>
                        </a:spcBef>
                        <a:spcAft>
                          <a:spcPts val="0"/>
                        </a:spcAft>
                        <a:buClrTx/>
                        <a:buSzTx/>
                        <a:buFont typeface="Arial" panose="020B0604020202020204" pitchFamily="34" charset="0"/>
                        <a:buNone/>
                        <a:tabLst/>
                        <a:defRPr/>
                      </a:pPr>
                      <a:endParaRPr kumimoji="0" lang="fr-FR" sz="800" b="1" i="0" u="none" strike="noStrike" kern="1200" cap="none" spc="0" normalizeH="0" baseline="0" dirty="0">
                        <a:ln>
                          <a:noFill/>
                        </a:ln>
                        <a:solidFill>
                          <a:srgbClr val="203279"/>
                        </a:solidFill>
                        <a:effectLst/>
                        <a:uLnTx/>
                        <a:uFillTx/>
                        <a:latin typeface="+mn-lt"/>
                        <a:ea typeface="+mn-ea"/>
                        <a:cs typeface="+mn-cs"/>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solidFill>
                      <a:srgbClr val="FFFFFF">
                        <a:alpha val="20000"/>
                      </a:srgbClr>
                    </a:solidFill>
                  </a:tcPr>
                </a:tc>
                <a:extLst>
                  <a:ext uri="{0D108BD9-81ED-4DB2-BD59-A6C34878D82A}">
                    <a16:rowId xmlns:a16="http://schemas.microsoft.com/office/drawing/2014/main" val="1177208888"/>
                  </a:ext>
                </a:extLst>
              </a:tr>
              <a:tr h="677670">
                <a:tc vMerge="1">
                  <a:txBody>
                    <a:bodyPr/>
                    <a:lstStyle/>
                    <a:p>
                      <a:endParaRPr lang="fr-FR"/>
                    </a:p>
                  </a:txBody>
                  <a:tcPr/>
                </a:tc>
                <a:tc>
                  <a:txBody>
                    <a:bodyPr/>
                    <a:lstStyle/>
                    <a:p>
                      <a:pPr marL="0" indent="0" algn="just">
                        <a:buFont typeface="Arial" panose="020B0604020202020204" pitchFamily="34" charset="0"/>
                        <a:buNone/>
                      </a:pPr>
                      <a:r>
                        <a:rPr lang="fr-FR" sz="800" b="1" kern="1200" dirty="0">
                          <a:solidFill>
                            <a:schemeClr val="dk1"/>
                          </a:solidFill>
                        </a:rPr>
                        <a:t>3. Organisation de rdvs digitaux avec les prospects ayant exprimé un intérêt : 1JH</a:t>
                      </a:r>
                    </a:p>
                    <a:p>
                      <a:pPr marL="171450" marR="0" lvl="0" indent="-17145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fr-FR" sz="800" b="0" kern="1200" dirty="0">
                          <a:solidFill>
                            <a:schemeClr val="dk1"/>
                          </a:solidFill>
                        </a:rPr>
                        <a:t>Recommandations pour aborder les Rdvs</a:t>
                      </a:r>
                    </a:p>
                    <a:p>
                      <a:pPr marL="171450" marR="0" lvl="0" indent="-17145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fr-FR" sz="800" b="0" kern="1200" dirty="0">
                          <a:solidFill>
                            <a:schemeClr val="dk1"/>
                          </a:solidFill>
                        </a:rPr>
                        <a:t>Gestion des aspects techniques et logistiques (création des liens Teams…)</a:t>
                      </a:r>
                    </a:p>
                    <a:p>
                      <a:pPr marL="171450" marR="0" lvl="0" indent="-17145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fr-FR" sz="800" b="0" kern="1200">
                          <a:solidFill>
                            <a:schemeClr val="dk1"/>
                          </a:solidFill>
                        </a:rPr>
                        <a:t>Débrief </a:t>
                      </a:r>
                      <a:r>
                        <a:rPr lang="fr-FR" sz="800" b="0" kern="1200" dirty="0">
                          <a:solidFill>
                            <a:schemeClr val="dk1"/>
                          </a:solidFill>
                        </a:rPr>
                        <a:t>général à l’issue du programme de rendez-vous &amp; recommandations pour la suite</a:t>
                      </a:r>
                    </a:p>
                  </a:txBody>
                  <a:tcPr anchor="ctr">
                    <a:lnR w="12700" cap="flat" cmpd="sng" algn="ctr">
                      <a:solidFill>
                        <a:schemeClr val="bg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tx2">
                        <a:alpha val="2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kumimoji="0" lang="fr-FR" sz="800" b="1" i="0" u="none" strike="noStrike" kern="1200" cap="none" spc="0" normalizeH="0" baseline="0" dirty="0">
                          <a:ln>
                            <a:noFill/>
                          </a:ln>
                          <a:solidFill>
                            <a:srgbClr val="203279"/>
                          </a:solidFill>
                          <a:effectLst/>
                          <a:uLnTx/>
                          <a:uFillTx/>
                          <a:latin typeface="+mn-lt"/>
                          <a:ea typeface="+mn-ea"/>
                          <a:cs typeface="+mn-cs"/>
                        </a:rPr>
                        <a:t>1 </a:t>
                      </a:r>
                      <a:r>
                        <a:rPr kumimoji="0" lang="fr-FR" sz="800" b="1" i="0" u="none" strike="noStrike" kern="1200" cap="none" spc="0" normalizeH="0" baseline="0" dirty="0" err="1">
                          <a:ln>
                            <a:noFill/>
                          </a:ln>
                          <a:solidFill>
                            <a:srgbClr val="203279"/>
                          </a:solidFill>
                          <a:effectLst/>
                          <a:uLnTx/>
                          <a:uFillTx/>
                          <a:latin typeface="+mn-lt"/>
                          <a:ea typeface="+mn-ea"/>
                          <a:cs typeface="+mn-cs"/>
                        </a:rPr>
                        <a:t>jh</a:t>
                      </a:r>
                      <a:endParaRPr kumimoji="0" lang="fr-FR" sz="800" b="1" i="0" u="none" strike="noStrike" kern="1200" cap="none" spc="0" normalizeH="0" baseline="0" dirty="0">
                        <a:ln>
                          <a:noFill/>
                        </a:ln>
                        <a:solidFill>
                          <a:srgbClr val="203279"/>
                        </a:solidFill>
                        <a:effectLst/>
                        <a:uLnTx/>
                        <a:uFillTx/>
                        <a:latin typeface="+mn-lt"/>
                        <a:ea typeface="+mn-ea"/>
                        <a:cs typeface="+mn-cs"/>
                      </a:endParaRPr>
                    </a:p>
                    <a:p>
                      <a:pPr marL="0" marR="0" lvl="0" indent="0" algn="ctr" defTabSz="914400" rtl="0" eaLnBrk="1" fontAlgn="auto" latinLnBrk="0" hangingPunct="1">
                        <a:lnSpc>
                          <a:spcPct val="100000"/>
                        </a:lnSpc>
                        <a:spcBef>
                          <a:spcPts val="0"/>
                        </a:spcBef>
                        <a:spcAft>
                          <a:spcPts val="0"/>
                        </a:spcAft>
                        <a:buClrTx/>
                        <a:buSzTx/>
                        <a:buFont typeface="Arial" panose="020B0604020202020204" pitchFamily="34" charset="0"/>
                        <a:buNone/>
                        <a:tabLst/>
                        <a:defRPr/>
                      </a:pPr>
                      <a:endParaRPr kumimoji="0" lang="fr-FR" sz="800" b="1" i="0" u="none" strike="noStrike" kern="1200" cap="none" spc="0" normalizeH="0" baseline="0" dirty="0">
                        <a:ln>
                          <a:noFill/>
                        </a:ln>
                        <a:solidFill>
                          <a:srgbClr val="203279"/>
                        </a:solidFill>
                        <a:effectLst/>
                        <a:uLnTx/>
                        <a:uFillTx/>
                        <a:latin typeface="+mn-lt"/>
                        <a:ea typeface="+mn-ea"/>
                        <a:cs typeface="+mn-cs"/>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tx2">
                        <a:alpha val="2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 typeface="Arial" panose="020B0604020202020204" pitchFamily="34" charset="0"/>
                        <a:buNone/>
                        <a:tabLst/>
                        <a:defRPr/>
                      </a:pPr>
                      <a:endParaRPr kumimoji="0" lang="fr-FR" sz="800" b="1" i="0" u="none" strike="noStrike" kern="1200" cap="none" spc="0" normalizeH="0" baseline="0" dirty="0">
                        <a:ln>
                          <a:noFill/>
                        </a:ln>
                        <a:solidFill>
                          <a:srgbClr val="203279"/>
                        </a:solidFill>
                        <a:effectLst/>
                        <a:uLnTx/>
                        <a:uFillTx/>
                        <a:latin typeface="+mn-lt"/>
                        <a:ea typeface="+mn-ea"/>
                        <a:cs typeface="+mn-cs"/>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tx2">
                        <a:alpha val="20000"/>
                      </a:schemeClr>
                    </a:solidFill>
                  </a:tcPr>
                </a:tc>
                <a:extLst>
                  <a:ext uri="{0D108BD9-81ED-4DB2-BD59-A6C34878D82A}">
                    <a16:rowId xmlns:a16="http://schemas.microsoft.com/office/drawing/2014/main" val="3524385167"/>
                  </a:ext>
                </a:extLst>
              </a:tr>
              <a:tr h="390425">
                <a:tc>
                  <a:txBody>
                    <a:bodyPr/>
                    <a:lstStyle/>
                    <a:p>
                      <a:pPr algn="ctr"/>
                      <a:r>
                        <a:rPr kumimoji="0" lang="fr-FR" sz="800" b="1" i="0" u="none" strike="noStrike" kern="1200" cap="none" spc="0" normalizeH="0" baseline="0" noProof="0" dirty="0">
                          <a:ln>
                            <a:noFill/>
                          </a:ln>
                          <a:solidFill>
                            <a:srgbClr val="203279"/>
                          </a:solidFill>
                          <a:effectLst/>
                          <a:uLnTx/>
                          <a:uFillTx/>
                          <a:latin typeface="+mn-lt"/>
                          <a:ea typeface="+mn-ea"/>
                          <a:cs typeface="+mn-cs"/>
                        </a:rPr>
                        <a:t>Wrap Up</a:t>
                      </a:r>
                      <a:endParaRPr lang="fr-FR" sz="1000" b="1" dirty="0"/>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indent="0">
                        <a:buFont typeface="Arial" panose="020B0604020202020204" pitchFamily="34" charset="0"/>
                        <a:buNone/>
                      </a:pPr>
                      <a:r>
                        <a:rPr lang="fr-FR" sz="800" b="1" dirty="0"/>
                        <a:t>Atelier collectif et bilan </a:t>
                      </a:r>
                    </a:p>
                  </a:txBody>
                  <a:tcPr anchor="ctr">
                    <a:lnL w="12700" cap="flat" cmpd="sng" algn="ctr">
                      <a:solidFill>
                        <a:schemeClr val="bg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rtl="0" eaLnBrk="1" fontAlgn="auto" latinLnBrk="0" hangingPunct="1">
                        <a:lnSpc>
                          <a:spcPct val="100000"/>
                        </a:lnSpc>
                        <a:spcBef>
                          <a:spcPts val="0"/>
                        </a:spcBef>
                        <a:spcAft>
                          <a:spcPts val="0"/>
                        </a:spcAft>
                        <a:buClrTx/>
                        <a:buSzTx/>
                        <a:buFontTx/>
                        <a:buNone/>
                      </a:pPr>
                      <a:r>
                        <a:rPr kumimoji="0" lang="fr-FR" sz="800" b="1" i="0" u="none" strike="noStrike" kern="1200" cap="none" spc="0" normalizeH="0" baseline="0" noProof="0" dirty="0">
                          <a:ln>
                            <a:noFill/>
                          </a:ln>
                          <a:solidFill>
                            <a:srgbClr val="203279"/>
                          </a:solidFill>
                          <a:effectLst/>
                          <a:uLnTx/>
                          <a:uFillTx/>
                          <a:latin typeface="+mn-lt"/>
                          <a:ea typeface="+mn-ea"/>
                          <a:cs typeface="+mn-cs"/>
                        </a:rPr>
                        <a:t>Forfait 400€</a:t>
                      </a:r>
                    </a:p>
                  </a:txBody>
                  <a:tcPr anchor="ctr">
                    <a:lnR w="12700" cap="flat" cmpd="sng" algn="ctr">
                      <a:solidFill>
                        <a:schemeClr val="bg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marR="0" lvl="0" indent="0" algn="ctr" rtl="0" eaLnBrk="1" fontAlgn="auto" latinLnBrk="0" hangingPunct="1">
                        <a:lnSpc>
                          <a:spcPct val="100000"/>
                        </a:lnSpc>
                        <a:spcBef>
                          <a:spcPts val="0"/>
                        </a:spcBef>
                        <a:spcAft>
                          <a:spcPts val="0"/>
                        </a:spcAft>
                        <a:buClrTx/>
                        <a:buSzTx/>
                        <a:buFontTx/>
                        <a:buNone/>
                      </a:pPr>
                      <a:r>
                        <a:rPr kumimoji="0" lang="fr-FR" sz="800" b="1" i="0" u="none" strike="noStrike" kern="1200" cap="none" spc="0" normalizeH="0" baseline="0" noProof="0" dirty="0">
                          <a:ln>
                            <a:noFill/>
                          </a:ln>
                          <a:solidFill>
                            <a:srgbClr val="203279"/>
                          </a:solidFill>
                          <a:effectLst/>
                          <a:uLnTx/>
                          <a:uFillTx/>
                          <a:latin typeface="+mn-lt"/>
                          <a:ea typeface="+mn-ea"/>
                          <a:cs typeface="+mn-cs"/>
                        </a:rPr>
                        <a:t>CCI Paris Ile-de-France </a:t>
                      </a: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2098241504"/>
                  </a:ext>
                </a:extLst>
              </a:tr>
              <a:tr h="390425">
                <a:tc gridSpan="2">
                  <a:txBody>
                    <a:bodyPr/>
                    <a:lstStyle/>
                    <a:p>
                      <a:pPr marL="0" marR="0" lvl="0" indent="0" algn="r" defTabSz="609585" rtl="0" eaLnBrk="1" fontAlgn="auto" latinLnBrk="0" hangingPunct="1">
                        <a:lnSpc>
                          <a:spcPct val="100000"/>
                        </a:lnSpc>
                        <a:spcBef>
                          <a:spcPts val="0"/>
                        </a:spcBef>
                        <a:spcAft>
                          <a:spcPts val="0"/>
                        </a:spcAft>
                        <a:buClrTx/>
                        <a:buSzTx/>
                        <a:buFont typeface="Arial" panose="020B0604020202020204" pitchFamily="34" charset="0"/>
                        <a:buNone/>
                        <a:tabLst/>
                        <a:defRPr/>
                      </a:pPr>
                      <a:r>
                        <a:rPr lang="en-US" sz="1000" b="1" kern="1200" dirty="0">
                          <a:solidFill>
                            <a:schemeClr val="dk1"/>
                          </a:solidFill>
                        </a:rPr>
                        <a:t>Total </a:t>
                      </a:r>
                      <a:r>
                        <a:rPr lang="fr-FR" sz="1000" b="1" kern="1200" dirty="0">
                          <a:solidFill>
                            <a:schemeClr val="dk1"/>
                          </a:solidFill>
                        </a:rPr>
                        <a:t>GLOBAL (sur la base de 5 entreprises retenues et de 4 à 6 rdvs obtenus en moyenne par entreprise)</a:t>
                      </a: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hMerge="1">
                  <a:txBody>
                    <a:bodyPr/>
                    <a:lstStyle/>
                    <a:p>
                      <a:pPr marL="0" marR="0" lvl="0" indent="0" algn="r" defTabSz="609585" rtl="0" eaLnBrk="1" fontAlgn="auto" latinLnBrk="0" hangingPunct="1">
                        <a:lnSpc>
                          <a:spcPct val="100000"/>
                        </a:lnSpc>
                        <a:spcBef>
                          <a:spcPts val="0"/>
                        </a:spcBef>
                        <a:spcAft>
                          <a:spcPts val="0"/>
                        </a:spcAft>
                        <a:buClrTx/>
                        <a:buSzTx/>
                        <a:buFont typeface="Arial" panose="020B0604020202020204" pitchFamily="34" charset="0"/>
                        <a:buNone/>
                        <a:tabLst/>
                        <a:defRPr/>
                      </a:pPr>
                      <a:r>
                        <a:rPr lang="en-US" sz="1000" b="1" kern="1200">
                          <a:solidFill>
                            <a:schemeClr val="dk1"/>
                          </a:solidFill>
                        </a:rPr>
                        <a:t>Total </a:t>
                      </a:r>
                      <a:r>
                        <a:rPr lang="fr-FR" sz="1000" b="1" kern="1200">
                          <a:solidFill>
                            <a:schemeClr val="dk1"/>
                          </a:solidFill>
                        </a:rPr>
                        <a:t>GLOBAL (sur la base de 12 entreprises retenues et de 4 rdv obtenus en moyenne par entreprise)</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lvl="0" indent="0" algn="ctr">
                        <a:buFont typeface="Arial" panose="020B0604020202020204" pitchFamily="34" charset="0"/>
                        <a:buNone/>
                      </a:pPr>
                      <a:r>
                        <a:rPr lang="en-US" sz="1000" b="1" i="1" kern="1200" dirty="0">
                          <a:solidFill>
                            <a:schemeClr val="dk1"/>
                          </a:solidFill>
                          <a:latin typeface="+mn-lt"/>
                          <a:ea typeface="+mn-ea"/>
                          <a:cs typeface="+mn-cs"/>
                        </a:rPr>
                        <a:t>5 550€ * 5 = 27 750€</a:t>
                      </a: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lvl="0" indent="0" algn="ctr">
                        <a:buFont typeface="Arial" panose="020B0604020202020204" pitchFamily="34" charset="0"/>
                        <a:buNone/>
                      </a:pPr>
                      <a:endParaRPr lang="en-US" sz="1000" b="1" i="1" kern="1200" dirty="0">
                        <a:solidFill>
                          <a:schemeClr val="dk1"/>
                        </a:solidFill>
                        <a:latin typeface="+mn-lt"/>
                        <a:ea typeface="+mn-ea"/>
                        <a:cs typeface="+mn-cs"/>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2764390801"/>
                  </a:ext>
                </a:extLst>
              </a:tr>
              <a:tr h="390425">
                <a:tc gridSpan="2">
                  <a:txBody>
                    <a:bodyPr/>
                    <a:lstStyle/>
                    <a:p>
                      <a:pPr marL="0" indent="0" algn="r" rtl="0" eaLnBrk="1" latinLnBrk="0" hangingPunct="1">
                        <a:buFont typeface="Arial" panose="020B0604020202020204" pitchFamily="34" charset="0"/>
                        <a:buNone/>
                      </a:pPr>
                      <a:r>
                        <a:rPr lang="fr-FR" sz="1000" b="1" kern="1200" dirty="0">
                          <a:solidFill>
                            <a:schemeClr val="dk1"/>
                          </a:solidFill>
                        </a:rPr>
                        <a:t>Total prise en charge par la région  </a:t>
                      </a:r>
                      <a:r>
                        <a:rPr lang="fr-FR" sz="1000" b="1" kern="1200" dirty="0">
                          <a:solidFill>
                            <a:schemeClr val="dk1"/>
                          </a:solidFill>
                          <a:latin typeface="+mn-lt"/>
                          <a:ea typeface="+mn-ea"/>
                          <a:cs typeface="+mn-cs"/>
                        </a:rPr>
                        <a:t>50%</a:t>
                      </a: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hMerge="1">
                  <a:txBody>
                    <a:bodyPr/>
                    <a:lstStyle/>
                    <a:p>
                      <a:pPr marL="0" indent="0" algn="r" defTabSz="609585" rtl="0" eaLnBrk="1" latinLnBrk="0" hangingPunct="1">
                        <a:buFont typeface="Arial" panose="020B0604020202020204" pitchFamily="34" charset="0"/>
                        <a:buNone/>
                      </a:pPr>
                      <a:r>
                        <a:rPr lang="fr-FR" sz="1000" b="1" kern="1200">
                          <a:solidFill>
                            <a:schemeClr val="dk1"/>
                          </a:solidFill>
                        </a:rPr>
                        <a:t>Total prise en charge par  Bpifrance </a:t>
                      </a:r>
                      <a:r>
                        <a:rPr lang="fr-FR" sz="1000" b="1" kern="1200">
                          <a:solidFill>
                            <a:srgbClr val="FF0000"/>
                          </a:solidFill>
                        </a:rPr>
                        <a:t>XX</a:t>
                      </a:r>
                      <a:r>
                        <a:rPr lang="fr-FR" sz="1000" b="1" kern="1200">
                          <a:solidFill>
                            <a:schemeClr val="dk1"/>
                          </a:solidFill>
                        </a:rPr>
                        <a:t>%</a:t>
                      </a:r>
                      <a:endParaRPr lang="fr-FR" sz="1000" b="1" kern="1200">
                        <a:solidFill>
                          <a:schemeClr val="dk1"/>
                        </a:solidFill>
                        <a:latin typeface="+mn-lt"/>
                        <a:ea typeface="+mn-ea"/>
                        <a:cs typeface="+mn-cs"/>
                      </a:endParaRPr>
                    </a:p>
                  </a:txBody>
                  <a:tcPr anchor="ctr"/>
                </a:tc>
                <a:tc>
                  <a:txBody>
                    <a:bodyPr/>
                    <a:lstStyle/>
                    <a:p>
                      <a:pPr marL="0" lvl="0" indent="0" algn="ctr" defTabSz="609585" rtl="0" eaLnBrk="1" latinLnBrk="0" hangingPunct="1">
                        <a:buFont typeface="Arial" panose="020B0604020202020204" pitchFamily="34" charset="0"/>
                        <a:buNone/>
                      </a:pPr>
                      <a:r>
                        <a:rPr lang="en-US" sz="1000" b="1" kern="1200" dirty="0">
                          <a:solidFill>
                            <a:schemeClr val="dk1"/>
                          </a:solidFill>
                          <a:latin typeface="+mn-lt"/>
                          <a:ea typeface="+mn-ea"/>
                          <a:cs typeface="+mn-cs"/>
                        </a:rPr>
                        <a:t>13 875 € HT</a:t>
                      </a:r>
                    </a:p>
                    <a:p>
                      <a:pPr marL="0" lvl="0" indent="0" algn="ctr" defTabSz="609585" rtl="0" eaLnBrk="1" latinLnBrk="0" hangingPunct="1">
                        <a:buFont typeface="Arial" panose="020B0604020202020204" pitchFamily="34" charset="0"/>
                        <a:buNone/>
                      </a:pPr>
                      <a:r>
                        <a:rPr lang="en-US" sz="1000" b="1" kern="1200" dirty="0">
                          <a:solidFill>
                            <a:schemeClr val="dk1"/>
                          </a:solidFill>
                          <a:latin typeface="+mn-lt"/>
                          <a:ea typeface="+mn-ea"/>
                          <a:cs typeface="+mn-cs"/>
                        </a:rPr>
                        <a:t>(</a:t>
                      </a:r>
                      <a:r>
                        <a:rPr lang="en-US" sz="1000" b="1" kern="1200" dirty="0" err="1">
                          <a:solidFill>
                            <a:schemeClr val="dk1"/>
                          </a:solidFill>
                          <a:latin typeface="+mn-lt"/>
                          <a:ea typeface="+mn-ea"/>
                          <a:cs typeface="+mn-cs"/>
                        </a:rPr>
                        <a:t>soit</a:t>
                      </a:r>
                      <a:r>
                        <a:rPr lang="en-US" sz="1000" b="1" kern="1200" dirty="0">
                          <a:solidFill>
                            <a:schemeClr val="dk1"/>
                          </a:solidFill>
                          <a:latin typeface="+mn-lt"/>
                          <a:ea typeface="+mn-ea"/>
                          <a:cs typeface="+mn-cs"/>
                        </a:rPr>
                        <a:t> 2 775EUR / enterprise </a:t>
                      </a:r>
                      <a:r>
                        <a:rPr lang="en-US" sz="1000" b="1" kern="1200" dirty="0" err="1">
                          <a:solidFill>
                            <a:schemeClr val="dk1"/>
                          </a:solidFill>
                          <a:latin typeface="+mn-lt"/>
                          <a:ea typeface="+mn-ea"/>
                          <a:cs typeface="+mn-cs"/>
                        </a:rPr>
                        <a:t>participante</a:t>
                      </a:r>
                      <a:r>
                        <a:rPr lang="en-US" sz="1000" b="1" kern="1200" dirty="0">
                          <a:solidFill>
                            <a:schemeClr val="dk1"/>
                          </a:solidFill>
                          <a:latin typeface="+mn-lt"/>
                          <a:ea typeface="+mn-ea"/>
                          <a:cs typeface="+mn-cs"/>
                        </a:rPr>
                        <a:t>)</a:t>
                      </a:r>
                      <a:endParaRPr lang="fr-FR" sz="1000" b="1" kern="1200" dirty="0">
                        <a:solidFill>
                          <a:schemeClr val="dk1"/>
                        </a:solidFill>
                        <a:latin typeface="+mn-lt"/>
                        <a:ea typeface="+mn-ea"/>
                        <a:cs typeface="+mn-cs"/>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lvl="0" indent="0" algn="ctr">
                        <a:buFont typeface="Arial" panose="020B0604020202020204" pitchFamily="34" charset="0"/>
                        <a:buNone/>
                      </a:pPr>
                      <a:endParaRPr lang="fr-FR" sz="1000" b="1" i="1" kern="1200" dirty="0">
                        <a:solidFill>
                          <a:schemeClr val="dk1"/>
                        </a:solidFill>
                        <a:latin typeface="+mn-lt"/>
                        <a:ea typeface="+mn-ea"/>
                        <a:cs typeface="+mn-cs"/>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434782690"/>
                  </a:ext>
                </a:extLst>
              </a:tr>
              <a:tr h="247521">
                <a:tc gridSpan="2">
                  <a:txBody>
                    <a:bodyPr/>
                    <a:lstStyle/>
                    <a:p>
                      <a:pPr marL="0" indent="0" algn="r" defTabSz="609585" rtl="0" eaLnBrk="1" latinLnBrk="0" hangingPunct="1">
                        <a:buFont typeface="Arial" panose="020B0604020202020204" pitchFamily="34" charset="0"/>
                        <a:buNone/>
                      </a:pPr>
                      <a:r>
                        <a:rPr lang="fr-FR" sz="1000" b="1" kern="1200" dirty="0">
                          <a:solidFill>
                            <a:schemeClr val="dk1"/>
                          </a:solidFill>
                          <a:latin typeface="+mn-lt"/>
                          <a:ea typeface="+mn-ea"/>
                          <a:cs typeface="+mn-cs"/>
                        </a:rPr>
                        <a:t>Prise en charge CRE par entreprise  (si entreprise éligible ) </a:t>
                      </a: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hMerge="1">
                  <a:txBody>
                    <a:bodyPr/>
                    <a:lstStyle/>
                    <a:p>
                      <a:endParaRPr lang="fr-FR"/>
                    </a:p>
                  </a:txBody>
                  <a:tcPr/>
                </a:tc>
                <a:tc>
                  <a:txBody>
                    <a:bodyPr/>
                    <a:lstStyle/>
                    <a:p>
                      <a:pPr marL="0" indent="0" algn="ctr" defTabSz="609585" rtl="0" eaLnBrk="1" latinLnBrk="0" hangingPunct="1">
                        <a:buFont typeface="Arial" panose="020B0604020202020204" pitchFamily="34" charset="0"/>
                        <a:buNone/>
                      </a:pPr>
                      <a:r>
                        <a:rPr lang="fr-FR" sz="1000" b="1" kern="1200" dirty="0">
                          <a:solidFill>
                            <a:schemeClr val="dk1"/>
                          </a:solidFill>
                          <a:latin typeface="+mn-lt"/>
                          <a:ea typeface="+mn-ea"/>
                          <a:cs typeface="+mn-cs"/>
                        </a:rPr>
                        <a:t>2000€ </a:t>
                      </a: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indent="0" algn="ctr" defTabSz="609585" rtl="0" eaLnBrk="1" latinLnBrk="0" hangingPunct="1">
                        <a:buFont typeface="Arial" panose="020B0604020202020204" pitchFamily="34" charset="0"/>
                        <a:buNone/>
                      </a:pPr>
                      <a:endParaRPr lang="fr-FR" sz="1000" b="1" kern="1200" dirty="0">
                        <a:solidFill>
                          <a:schemeClr val="dk1"/>
                        </a:solidFill>
                        <a:latin typeface="+mn-lt"/>
                        <a:ea typeface="+mn-ea"/>
                        <a:cs typeface="+mn-cs"/>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3832297186"/>
                  </a:ext>
                </a:extLst>
              </a:tr>
              <a:tr h="247521">
                <a:tc gridSpan="2">
                  <a:txBody>
                    <a:bodyPr/>
                    <a:lstStyle/>
                    <a:p>
                      <a:pPr marL="0" indent="0" algn="r" defTabSz="609585" rtl="0" eaLnBrk="1" latinLnBrk="0" hangingPunct="1">
                        <a:buFont typeface="Arial" panose="020B0604020202020204" pitchFamily="34" charset="0"/>
                        <a:buNone/>
                      </a:pPr>
                      <a:r>
                        <a:rPr lang="fr-FR" sz="1000" b="1" kern="1200" dirty="0">
                          <a:solidFill>
                            <a:schemeClr val="dk1"/>
                          </a:solidFill>
                        </a:rPr>
                        <a:t>Reste à charge par entreprise (sans CRE)</a:t>
                      </a:r>
                      <a:endParaRPr lang="fr-FR" sz="1000" b="1" kern="1200" dirty="0">
                        <a:solidFill>
                          <a:schemeClr val="dk1"/>
                        </a:solidFill>
                        <a:latin typeface="+mn-lt"/>
                        <a:ea typeface="+mn-ea"/>
                        <a:cs typeface="+mn-cs"/>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hMerge="1">
                  <a:txBody>
                    <a:bodyPr/>
                    <a:lstStyle/>
                    <a:p>
                      <a:pPr marL="0" indent="0" algn="r" defTabSz="609585" rtl="0" eaLnBrk="1" latinLnBrk="0" hangingPunct="1">
                        <a:buFont typeface="Arial" panose="020B0604020202020204" pitchFamily="34" charset="0"/>
                        <a:buNone/>
                      </a:pPr>
                      <a:r>
                        <a:rPr lang="fr-FR" sz="1000" b="1" kern="1200">
                          <a:solidFill>
                            <a:schemeClr val="dk1"/>
                          </a:solidFill>
                        </a:rPr>
                        <a:t>Reste à charge par entreprise (sans CRE)</a:t>
                      </a:r>
                      <a:endParaRPr lang="fr-FR" sz="1000" b="1" kern="1200">
                        <a:solidFill>
                          <a:schemeClr val="dk1"/>
                        </a:solidFill>
                        <a:latin typeface="+mn-lt"/>
                        <a:ea typeface="+mn-ea"/>
                        <a:cs typeface="+mn-cs"/>
                      </a:endParaRPr>
                    </a:p>
                  </a:txBody>
                  <a:tcPr anchor="ctr"/>
                </a:tc>
                <a:tc>
                  <a:txBody>
                    <a:bodyPr/>
                    <a:lstStyle/>
                    <a:p>
                      <a:pPr marL="0" indent="0" algn="ctr" defTabSz="609585" rtl="0" eaLnBrk="1" latinLnBrk="0" hangingPunct="1">
                        <a:buFont typeface="Arial" panose="020B0604020202020204" pitchFamily="34" charset="0"/>
                        <a:buNone/>
                      </a:pPr>
                      <a:r>
                        <a:rPr lang="en-US" sz="1000" b="1" kern="1200" dirty="0">
                          <a:solidFill>
                            <a:schemeClr val="dk1"/>
                          </a:solidFill>
                          <a:latin typeface="+mn-lt"/>
                          <a:ea typeface="+mn-ea"/>
                          <a:cs typeface="+mn-cs"/>
                        </a:rPr>
                        <a:t>775 € HT</a:t>
                      </a:r>
                      <a:endParaRPr lang="fr-FR" sz="1000" b="1" kern="1200" dirty="0">
                        <a:solidFill>
                          <a:schemeClr val="dk1"/>
                        </a:solidFill>
                        <a:latin typeface="+mn-lt"/>
                        <a:ea typeface="+mn-ea"/>
                        <a:cs typeface="+mn-cs"/>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indent="0" algn="ctr" defTabSz="609585" rtl="0" eaLnBrk="1" latinLnBrk="0" hangingPunct="1">
                        <a:buFont typeface="Arial" panose="020B0604020202020204" pitchFamily="34" charset="0"/>
                        <a:buNone/>
                      </a:pPr>
                      <a:endParaRPr lang="fr-FR" sz="1000" b="1" kern="1200" dirty="0">
                        <a:solidFill>
                          <a:schemeClr val="dk1"/>
                        </a:solidFill>
                        <a:latin typeface="+mn-lt"/>
                        <a:ea typeface="+mn-ea"/>
                        <a:cs typeface="+mn-cs"/>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48545247"/>
                  </a:ext>
                </a:extLst>
              </a:tr>
              <a:tr h="390425">
                <a:tc gridSpan="2">
                  <a:txBody>
                    <a:bodyPr/>
                    <a:lstStyle/>
                    <a:p>
                      <a:pPr marL="0" indent="0" algn="r" defTabSz="609585" rtl="0" eaLnBrk="1" latinLnBrk="0" hangingPunct="1">
                        <a:buFont typeface="Arial" panose="020B0604020202020204" pitchFamily="34" charset="0"/>
                        <a:buNone/>
                      </a:pPr>
                      <a:r>
                        <a:rPr lang="fr-FR" sz="800" b="1" kern="1200" dirty="0">
                          <a:solidFill>
                            <a:schemeClr val="dk1"/>
                          </a:solidFill>
                          <a:latin typeface="+mn-lt"/>
                          <a:ea typeface="+mn-ea"/>
                          <a:cs typeface="+mn-cs"/>
                        </a:rPr>
                        <a:t>En option  : budget catering pour organisation d’une réception de networking avec la communauté d’affaires </a:t>
                      </a: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hMerge="1">
                  <a:txBody>
                    <a:bodyPr/>
                    <a:lstStyle/>
                    <a:p>
                      <a:endParaRPr lang="fr-FR"/>
                    </a:p>
                  </a:txBody>
                  <a:tcPr/>
                </a:tc>
                <a:tc>
                  <a:txBody>
                    <a:bodyPr/>
                    <a:lstStyle/>
                    <a:p>
                      <a:pPr marL="0" indent="0" algn="ctr" defTabSz="609585" rtl="0" eaLnBrk="1" latinLnBrk="0" hangingPunct="1">
                        <a:buFont typeface="Arial" panose="020B0604020202020204" pitchFamily="34" charset="0"/>
                        <a:buNone/>
                      </a:pPr>
                      <a:r>
                        <a:rPr lang="fr-FR" sz="800" b="1" kern="1200" dirty="0">
                          <a:solidFill>
                            <a:schemeClr val="dk1"/>
                          </a:solidFill>
                          <a:latin typeface="+mn-lt"/>
                          <a:ea typeface="+mn-ea"/>
                          <a:cs typeface="+mn-cs"/>
                        </a:rPr>
                        <a:t>2000€</a:t>
                      </a: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indent="0" algn="ctr" defTabSz="609585" rtl="0" eaLnBrk="1" latinLnBrk="0" hangingPunct="1">
                        <a:buFont typeface="Arial" panose="020B0604020202020204" pitchFamily="34" charset="0"/>
                        <a:buNone/>
                      </a:pPr>
                      <a:endParaRPr lang="fr-FR" sz="1000" b="1" kern="1200" dirty="0">
                        <a:solidFill>
                          <a:schemeClr val="dk1"/>
                        </a:solidFill>
                        <a:latin typeface="+mn-lt"/>
                        <a:ea typeface="+mn-ea"/>
                        <a:cs typeface="+mn-cs"/>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938844078"/>
                  </a:ext>
                </a:extLst>
              </a:tr>
            </a:tbl>
          </a:graphicData>
        </a:graphic>
      </p:graphicFrame>
      <p:pic>
        <p:nvPicPr>
          <p:cNvPr id="5" name="Image 4">
            <a:extLst>
              <a:ext uri="{FF2B5EF4-FFF2-40B4-BE49-F238E27FC236}">
                <a16:creationId xmlns:a16="http://schemas.microsoft.com/office/drawing/2014/main" id="{14936971-A621-4649-85FC-84D0761B340C}"/>
              </a:ext>
            </a:extLst>
          </p:cNvPr>
          <p:cNvPicPr>
            <a:picLocks noChangeAspect="1"/>
          </p:cNvPicPr>
          <p:nvPr/>
        </p:nvPicPr>
        <p:blipFill>
          <a:blip r:embed="rId3"/>
          <a:stretch>
            <a:fillRect/>
          </a:stretch>
        </p:blipFill>
        <p:spPr>
          <a:xfrm>
            <a:off x="1075190" y="180615"/>
            <a:ext cx="640135" cy="493819"/>
          </a:xfrm>
          <a:prstGeom prst="rect">
            <a:avLst/>
          </a:prstGeom>
        </p:spPr>
      </p:pic>
      <p:sp>
        <p:nvSpPr>
          <p:cNvPr id="3" name="Espace réservé du contenu 2">
            <a:extLst>
              <a:ext uri="{FF2B5EF4-FFF2-40B4-BE49-F238E27FC236}">
                <a16:creationId xmlns:a16="http://schemas.microsoft.com/office/drawing/2014/main" id="{DBC43C95-64F8-023C-2709-5B668BD552F7}"/>
              </a:ext>
            </a:extLst>
          </p:cNvPr>
          <p:cNvSpPr txBox="1">
            <a:spLocks/>
          </p:cNvSpPr>
          <p:nvPr/>
        </p:nvSpPr>
        <p:spPr bwMode="auto">
          <a:xfrm>
            <a:off x="4663778" y="180075"/>
            <a:ext cx="6955298" cy="492450"/>
          </a:xfrm>
          <a:prstGeom prst="rect">
            <a:avLst/>
          </a:prstGeom>
          <a:solidFill>
            <a:schemeClr val="tx1"/>
          </a:solidFill>
          <a:ln>
            <a:noFill/>
          </a:ln>
        </p:spPr>
        <p:txBody>
          <a:bodyPr lIns="91440" tIns="45720" rIns="91440" bIns="45720" anchor="t"/>
          <a:lstStyle>
            <a:lvl1pPr eaLnBrk="0" hangingPunct="0">
              <a:spcBef>
                <a:spcPct val="20000"/>
              </a:spcBef>
              <a:buFont typeface="Arial" panose="020B0604020202020204" pitchFamily="34" charset="0"/>
              <a:buChar char="•"/>
              <a:defRPr sz="1400" u="sng">
                <a:solidFill>
                  <a:srgbClr val="575A5D"/>
                </a:solidFill>
                <a:latin typeface="Calibri" panose="020F0502020204030204" pitchFamily="34" charset="0"/>
              </a:defRPr>
            </a:lvl1pPr>
            <a:lvl2pPr marL="742950" indent="-285750" eaLnBrk="0" hangingPunct="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eaLnBrk="0" hangingPunct="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eaLnBrk="0" hangingPunct="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eaLnBrk="0" hangingPunct="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r" eaLnBrk="1" hangingPunct="1">
              <a:spcBef>
                <a:spcPts val="0"/>
              </a:spcBef>
              <a:spcAft>
                <a:spcPts val="533"/>
              </a:spcAft>
              <a:buNone/>
              <a:defRPr/>
            </a:pPr>
            <a:r>
              <a:rPr lang="fr-FR" altLang="fr-FR" sz="2400" b="1" u="none" dirty="0">
                <a:solidFill>
                  <a:srgbClr val="FFFFFF"/>
                </a:solidFill>
                <a:latin typeface="Avenir LT Std 35 Light"/>
                <a:cs typeface="Calibri"/>
              </a:rPr>
              <a:t>Budget estimatif pour 5 entreprises accompagnées</a:t>
            </a:r>
            <a:endParaRPr lang="fr-FR" altLang="fr-FR" sz="2400" b="1" u="none" dirty="0">
              <a:solidFill>
                <a:srgbClr val="FFFFFF"/>
              </a:solidFill>
              <a:latin typeface="Avenir LT Std 35 Light"/>
              <a:cs typeface="Calibri" panose="020F0502020204030204" pitchFamily="34" charset="0"/>
            </a:endParaRPr>
          </a:p>
        </p:txBody>
      </p:sp>
    </p:spTree>
    <p:extLst>
      <p:ext uri="{BB962C8B-B14F-4D97-AF65-F5344CB8AC3E}">
        <p14:creationId xmlns:p14="http://schemas.microsoft.com/office/powerpoint/2010/main" val="265632024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re 3">
            <a:extLst>
              <a:ext uri="{FF2B5EF4-FFF2-40B4-BE49-F238E27FC236}">
                <a16:creationId xmlns:a16="http://schemas.microsoft.com/office/drawing/2014/main" id="{5C0D8FE0-B071-48C6-978E-BB4DB6A4A8B0}"/>
              </a:ext>
            </a:extLst>
          </p:cNvPr>
          <p:cNvSpPr>
            <a:spLocks noGrp="1"/>
          </p:cNvSpPr>
          <p:nvPr>
            <p:ph type="title"/>
          </p:nvPr>
        </p:nvSpPr>
        <p:spPr>
          <a:xfrm>
            <a:off x="5639412" y="-190490"/>
            <a:ext cx="10150475" cy="762000"/>
          </a:xfrm>
        </p:spPr>
        <p:txBody>
          <a:bodyPr/>
          <a:lstStyle/>
          <a:p>
            <a:r>
              <a:rPr lang="fr-FR" dirty="0">
                <a:latin typeface="Futura LT" panose="02000503000000000000" pitchFamily="2" charset="0"/>
              </a:rPr>
              <a:t>Proposition de programme</a:t>
            </a:r>
          </a:p>
        </p:txBody>
      </p:sp>
      <p:graphicFrame>
        <p:nvGraphicFramePr>
          <p:cNvPr id="7" name="Tableau 7">
            <a:extLst>
              <a:ext uri="{FF2B5EF4-FFF2-40B4-BE49-F238E27FC236}">
                <a16:creationId xmlns:a16="http://schemas.microsoft.com/office/drawing/2014/main" id="{0C383EAE-5662-481B-A477-46EC78CB4560}"/>
              </a:ext>
            </a:extLst>
          </p:cNvPr>
          <p:cNvGraphicFramePr>
            <a:graphicFrameLocks noGrp="1"/>
          </p:cNvGraphicFramePr>
          <p:nvPr>
            <p:extLst>
              <p:ext uri="{D42A27DB-BD31-4B8C-83A1-F6EECF244321}">
                <p14:modId xmlns:p14="http://schemas.microsoft.com/office/powerpoint/2010/main" val="841926835"/>
              </p:ext>
            </p:extLst>
          </p:nvPr>
        </p:nvGraphicFramePr>
        <p:xfrm>
          <a:off x="1263192" y="1033272"/>
          <a:ext cx="9143204" cy="5715000"/>
        </p:xfrm>
        <a:graphic>
          <a:graphicData uri="http://schemas.openxmlformats.org/drawingml/2006/table">
            <a:tbl>
              <a:tblPr firstRow="1" bandRow="1">
                <a:tableStyleId>{5C22544A-7EE6-4342-B048-85BDC9FD1C3A}</a:tableStyleId>
              </a:tblPr>
              <a:tblGrid>
                <a:gridCol w="2144891">
                  <a:extLst>
                    <a:ext uri="{9D8B030D-6E8A-4147-A177-3AD203B41FA5}">
                      <a16:colId xmlns:a16="http://schemas.microsoft.com/office/drawing/2014/main" val="1474422902"/>
                    </a:ext>
                  </a:extLst>
                </a:gridCol>
                <a:gridCol w="2230130">
                  <a:extLst>
                    <a:ext uri="{9D8B030D-6E8A-4147-A177-3AD203B41FA5}">
                      <a16:colId xmlns:a16="http://schemas.microsoft.com/office/drawing/2014/main" val="1184188886"/>
                    </a:ext>
                  </a:extLst>
                </a:gridCol>
                <a:gridCol w="2273513">
                  <a:extLst>
                    <a:ext uri="{9D8B030D-6E8A-4147-A177-3AD203B41FA5}">
                      <a16:colId xmlns:a16="http://schemas.microsoft.com/office/drawing/2014/main" val="1697193723"/>
                    </a:ext>
                  </a:extLst>
                </a:gridCol>
                <a:gridCol w="2494670">
                  <a:extLst>
                    <a:ext uri="{9D8B030D-6E8A-4147-A177-3AD203B41FA5}">
                      <a16:colId xmlns:a16="http://schemas.microsoft.com/office/drawing/2014/main" val="1819655754"/>
                    </a:ext>
                  </a:extLst>
                </a:gridCol>
              </a:tblGrid>
              <a:tr h="324113">
                <a:tc>
                  <a:txBody>
                    <a:bodyPr/>
                    <a:lstStyle/>
                    <a:p>
                      <a:endParaRPr lang="fr-FR" dirty="0">
                        <a:latin typeface="Futura LT" panose="02000503000000000000" pitchFamily="2" charset="0"/>
                      </a:endParaRPr>
                    </a:p>
                  </a:txBody>
                  <a:tcPr/>
                </a:tc>
                <a:tc>
                  <a:txBody>
                    <a:bodyPr/>
                    <a:lstStyle/>
                    <a:p>
                      <a:endParaRPr lang="fr-FR" dirty="0">
                        <a:latin typeface="Futura LT" panose="02000503000000000000" pitchFamily="2" charset="0"/>
                      </a:endParaRPr>
                    </a:p>
                  </a:txBody>
                  <a:tcPr/>
                </a:tc>
                <a:tc>
                  <a:txBody>
                    <a:bodyPr/>
                    <a:lstStyle/>
                    <a:p>
                      <a:endParaRPr lang="fr-FR">
                        <a:latin typeface="Futura LT" panose="02000503000000000000" pitchFamily="2" charset="0"/>
                      </a:endParaRPr>
                    </a:p>
                  </a:txBody>
                  <a:tcPr/>
                </a:tc>
                <a:tc>
                  <a:txBody>
                    <a:bodyPr/>
                    <a:lstStyle/>
                    <a:p>
                      <a:endParaRPr lang="fr-FR">
                        <a:latin typeface="Futura LT" panose="02000503000000000000" pitchFamily="2" charset="0"/>
                      </a:endParaRPr>
                    </a:p>
                  </a:txBody>
                  <a:tcPr/>
                </a:tc>
                <a:extLst>
                  <a:ext uri="{0D108BD9-81ED-4DB2-BD59-A6C34878D82A}">
                    <a16:rowId xmlns:a16="http://schemas.microsoft.com/office/drawing/2014/main" val="1647546049"/>
                  </a:ext>
                </a:extLst>
              </a:tr>
              <a:tr h="499053">
                <a:tc>
                  <a:txBody>
                    <a:bodyPr/>
                    <a:lstStyle/>
                    <a:p>
                      <a:pPr marL="0" algn="ctr" defTabSz="914400" rtl="0" eaLnBrk="1" latinLnBrk="0" hangingPunct="1"/>
                      <a:r>
                        <a:rPr lang="fr-FR" sz="1200" b="1" kern="1200" dirty="0">
                          <a:solidFill>
                            <a:schemeClr val="dk1"/>
                          </a:solidFill>
                          <a:latin typeface="Futura LT" panose="02000503000000000000" pitchFamily="2" charset="0"/>
                          <a:ea typeface="+mn-ea"/>
                          <a:cs typeface="+mn-cs"/>
                        </a:rPr>
                        <a:t>Mercredi 22 février 2023</a:t>
                      </a:r>
                    </a:p>
                    <a:p>
                      <a:pPr marL="0" algn="ctr" defTabSz="914400" rtl="0" eaLnBrk="1" latinLnBrk="0" hangingPunct="1"/>
                      <a:r>
                        <a:rPr lang="fr-FR" sz="1200" b="1" kern="1200" dirty="0">
                          <a:solidFill>
                            <a:schemeClr val="dk1"/>
                          </a:solidFill>
                          <a:latin typeface="Futura LT" panose="02000503000000000000" pitchFamily="2" charset="0"/>
                          <a:ea typeface="+mn-ea"/>
                          <a:cs typeface="+mn-cs"/>
                        </a:rPr>
                        <a:t>SYDNEY</a:t>
                      </a:r>
                    </a:p>
                  </a:txBody>
                  <a:tcPr/>
                </a:tc>
                <a:tc>
                  <a:txBody>
                    <a:bodyPr/>
                    <a:lstStyle/>
                    <a:p>
                      <a:pPr algn="ctr"/>
                      <a:r>
                        <a:rPr lang="fr-FR" sz="1200" b="1" dirty="0">
                          <a:latin typeface="Futura LT" panose="02000503000000000000" pitchFamily="2" charset="0"/>
                        </a:rPr>
                        <a:t>Jeudi  23  février 2023</a:t>
                      </a:r>
                    </a:p>
                    <a:p>
                      <a:pPr algn="ctr"/>
                      <a:r>
                        <a:rPr lang="fr-FR" sz="1200" b="1" dirty="0">
                          <a:latin typeface="Futura LT" panose="02000503000000000000" pitchFamily="2" charset="0"/>
                        </a:rPr>
                        <a:t>SYDNEY</a:t>
                      </a:r>
                    </a:p>
                  </a:txBody>
                  <a:tcPr/>
                </a:tc>
                <a:tc>
                  <a:txBody>
                    <a:bodyPr/>
                    <a:lstStyle/>
                    <a:p>
                      <a:pPr algn="ctr"/>
                      <a:r>
                        <a:rPr lang="fr-FR" sz="1200" b="1" dirty="0">
                          <a:latin typeface="Futura LT" panose="02000503000000000000" pitchFamily="2" charset="0"/>
                        </a:rPr>
                        <a:t>Vendredi 24 février  2023</a:t>
                      </a:r>
                    </a:p>
                    <a:p>
                      <a:pPr algn="ctr"/>
                      <a:r>
                        <a:rPr lang="fr-FR" sz="1200" b="1" dirty="0">
                          <a:latin typeface="Futura LT" panose="02000503000000000000" pitchFamily="2" charset="0"/>
                        </a:rPr>
                        <a:t>MELBOURNE</a:t>
                      </a:r>
                    </a:p>
                  </a:txBody>
                  <a:tcPr/>
                </a:tc>
                <a:tc>
                  <a:txBody>
                    <a:bodyPr/>
                    <a:lstStyle/>
                    <a:p>
                      <a:pPr algn="ctr"/>
                      <a:r>
                        <a:rPr lang="fr-FR" sz="1200" b="1" dirty="0">
                          <a:latin typeface="Futura LT" panose="02000503000000000000" pitchFamily="2" charset="0"/>
                        </a:rPr>
                        <a:t>Samedi 25 février </a:t>
                      </a:r>
                    </a:p>
                    <a:p>
                      <a:pPr algn="ctr"/>
                      <a:r>
                        <a:rPr lang="fr-FR" sz="1200" b="1" dirty="0">
                          <a:latin typeface="Futura LT" panose="02000503000000000000" pitchFamily="2" charset="0"/>
                        </a:rPr>
                        <a:t>MELBOURNE</a:t>
                      </a:r>
                    </a:p>
                  </a:txBody>
                  <a:tcPr/>
                </a:tc>
                <a:extLst>
                  <a:ext uri="{0D108BD9-81ED-4DB2-BD59-A6C34878D82A}">
                    <a16:rowId xmlns:a16="http://schemas.microsoft.com/office/drawing/2014/main" val="2340187159"/>
                  </a:ext>
                </a:extLst>
              </a:tr>
              <a:tr h="4658662">
                <a:tc>
                  <a:txBody>
                    <a:bodyPr/>
                    <a:lstStyle/>
                    <a:p>
                      <a:r>
                        <a:rPr lang="fr-FR" sz="1100" b="1" i="1" kern="1200" dirty="0">
                          <a:solidFill>
                            <a:schemeClr val="dk1"/>
                          </a:solidFill>
                          <a:effectLst/>
                          <a:latin typeface="Futura LT" panose="02000503000000000000" pitchFamily="2" charset="0"/>
                          <a:ea typeface="+mn-ea"/>
                          <a:cs typeface="+mn-cs"/>
                        </a:rPr>
                        <a:t>(Arrivée le mardi 21 février au soir à Sydney)</a:t>
                      </a:r>
                    </a:p>
                    <a:p>
                      <a:endParaRPr lang="fr-FR" sz="1100" kern="1200" dirty="0">
                        <a:solidFill>
                          <a:schemeClr val="dk1"/>
                        </a:solidFill>
                        <a:effectLst/>
                        <a:latin typeface="Futura LT" panose="02000503000000000000" pitchFamily="2" charset="0"/>
                        <a:ea typeface="+mn-ea"/>
                        <a:cs typeface="+mn-cs"/>
                      </a:endParaRPr>
                    </a:p>
                    <a:p>
                      <a:r>
                        <a:rPr lang="fr-FR" sz="1100" kern="1200" dirty="0">
                          <a:solidFill>
                            <a:schemeClr val="dk1"/>
                          </a:solidFill>
                          <a:effectLst/>
                          <a:latin typeface="Futura LT" panose="02000503000000000000" pitchFamily="2" charset="0"/>
                          <a:ea typeface="+mn-ea"/>
                          <a:cs typeface="+mn-cs"/>
                        </a:rPr>
                        <a:t>Petit-déjeuner Kick-Off :</a:t>
                      </a:r>
                    </a:p>
                    <a:p>
                      <a:pPr marL="171450" indent="-171450">
                        <a:buFontTx/>
                        <a:buChar char="-"/>
                      </a:pPr>
                      <a:r>
                        <a:rPr lang="fr-FR" sz="1100" kern="1200" dirty="0">
                          <a:solidFill>
                            <a:schemeClr val="dk1"/>
                          </a:solidFill>
                          <a:effectLst/>
                          <a:latin typeface="Futura LT" panose="02000503000000000000" pitchFamily="2" charset="0"/>
                          <a:ea typeface="+mn-ea"/>
                          <a:cs typeface="+mn-cs"/>
                        </a:rPr>
                        <a:t>présentation de la mission</a:t>
                      </a:r>
                    </a:p>
                    <a:p>
                      <a:pPr marL="171450" indent="-171450">
                        <a:buFontTx/>
                        <a:buChar char="-"/>
                      </a:pPr>
                      <a:r>
                        <a:rPr lang="fr-FR" sz="1100" kern="1200" dirty="0">
                          <a:solidFill>
                            <a:schemeClr val="dk1"/>
                          </a:solidFill>
                          <a:effectLst/>
                          <a:latin typeface="Futura LT" panose="02000503000000000000" pitchFamily="2" charset="0"/>
                          <a:ea typeface="+mn-ea"/>
                          <a:cs typeface="+mn-cs"/>
                        </a:rPr>
                        <a:t>point sur la conjoncture économique dans la zone</a:t>
                      </a:r>
                    </a:p>
                    <a:p>
                      <a:pPr marL="171450" indent="-171450">
                        <a:buFontTx/>
                        <a:buChar char="-"/>
                      </a:pPr>
                      <a:r>
                        <a:rPr lang="fr-FR" sz="1100" kern="1200" dirty="0">
                          <a:solidFill>
                            <a:schemeClr val="dk1"/>
                          </a:solidFill>
                          <a:effectLst/>
                          <a:latin typeface="Futura LT" panose="02000503000000000000" pitchFamily="2" charset="0"/>
                          <a:ea typeface="+mn-ea"/>
                          <a:cs typeface="+mn-cs"/>
                        </a:rPr>
                        <a:t>pratique des affaires</a:t>
                      </a:r>
                    </a:p>
                    <a:p>
                      <a:pPr marL="171450" indent="-171450">
                        <a:buFontTx/>
                        <a:buChar char="-"/>
                      </a:pPr>
                      <a:r>
                        <a:rPr lang="fr-FR" sz="1100" kern="1200" dirty="0">
                          <a:solidFill>
                            <a:schemeClr val="dk1"/>
                          </a:solidFill>
                          <a:effectLst/>
                          <a:latin typeface="Futura LT" panose="02000503000000000000" pitchFamily="2" charset="0"/>
                          <a:ea typeface="+mn-ea"/>
                          <a:cs typeface="+mn-cs"/>
                        </a:rPr>
                        <a:t>passage en revue des programmes avec les experts sectoriels)</a:t>
                      </a:r>
                    </a:p>
                    <a:p>
                      <a:pPr marL="0" marR="0" lvl="0" indent="0" algn="l" defTabSz="914400" rtl="0" eaLnBrk="1" fontAlgn="auto" latinLnBrk="0" hangingPunct="1">
                        <a:lnSpc>
                          <a:spcPct val="100000"/>
                        </a:lnSpc>
                        <a:spcBef>
                          <a:spcPts val="0"/>
                        </a:spcBef>
                        <a:spcAft>
                          <a:spcPts val="0"/>
                        </a:spcAft>
                        <a:buClrTx/>
                        <a:buSzTx/>
                        <a:buFontTx/>
                        <a:buNone/>
                        <a:tabLst/>
                        <a:defRPr/>
                      </a:pPr>
                      <a:endParaRPr lang="fr-FR" sz="1100" kern="1200" dirty="0">
                        <a:solidFill>
                          <a:schemeClr val="dk1"/>
                        </a:solidFill>
                        <a:effectLst/>
                        <a:latin typeface="Futura LT" panose="02000503000000000000" pitchFamily="2" charset="0"/>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fr-FR" sz="1100" kern="1200" dirty="0">
                          <a:solidFill>
                            <a:schemeClr val="dk1"/>
                          </a:solidFill>
                          <a:effectLst/>
                          <a:latin typeface="Futura LT" panose="02000503000000000000" pitchFamily="2" charset="0"/>
                          <a:ea typeface="+mn-ea"/>
                          <a:cs typeface="+mn-cs"/>
                        </a:rPr>
                        <a:t>Déjeuner libre</a:t>
                      </a:r>
                    </a:p>
                    <a:p>
                      <a:pPr marL="171450" indent="-171450">
                        <a:buFontTx/>
                        <a:buChar char="-"/>
                      </a:pPr>
                      <a:endParaRPr lang="fr-FR" sz="1100" kern="1200" dirty="0">
                        <a:solidFill>
                          <a:schemeClr val="dk1"/>
                        </a:solidFill>
                        <a:effectLst/>
                        <a:latin typeface="Futura LT" panose="02000503000000000000" pitchFamily="2" charset="0"/>
                        <a:ea typeface="+mn-ea"/>
                        <a:cs typeface="+mn-cs"/>
                      </a:endParaRPr>
                    </a:p>
                    <a:p>
                      <a:pPr marL="0" indent="0">
                        <a:buFontTx/>
                        <a:buNone/>
                      </a:pPr>
                      <a:r>
                        <a:rPr lang="fr-FR" sz="1100" b="1" kern="1200" dirty="0">
                          <a:solidFill>
                            <a:schemeClr val="dk1"/>
                          </a:solidFill>
                          <a:effectLst/>
                          <a:latin typeface="Futura LT" panose="02000503000000000000" pitchFamily="2" charset="0"/>
                          <a:ea typeface="+mn-ea"/>
                          <a:cs typeface="+mn-cs"/>
                        </a:rPr>
                        <a:t>Présentation de Invest NSW</a:t>
                      </a:r>
                    </a:p>
                    <a:p>
                      <a:endParaRPr lang="fr-FR" sz="1100" kern="1200" dirty="0">
                        <a:solidFill>
                          <a:schemeClr val="dk1"/>
                        </a:solidFill>
                        <a:effectLst/>
                        <a:latin typeface="Futura LT" panose="02000503000000000000" pitchFamily="2" charset="0"/>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fr-FR" sz="1100" kern="1200" dirty="0">
                        <a:solidFill>
                          <a:schemeClr val="dk1"/>
                        </a:solidFill>
                        <a:effectLst/>
                        <a:latin typeface="Futura LT" panose="02000503000000000000" pitchFamily="2" charset="0"/>
                        <a:ea typeface="+mn-ea"/>
                        <a:cs typeface="+mn-cs"/>
                      </a:endParaRPr>
                    </a:p>
                    <a:p>
                      <a:endParaRPr lang="fr-FR" sz="1100" kern="1200" dirty="0">
                        <a:solidFill>
                          <a:schemeClr val="dk1"/>
                        </a:solidFill>
                        <a:effectLst/>
                        <a:latin typeface="Futura LT" panose="02000503000000000000" pitchFamily="2" charset="0"/>
                        <a:ea typeface="+mn-ea"/>
                        <a:cs typeface="+mn-cs"/>
                      </a:endParaRPr>
                    </a:p>
                    <a:p>
                      <a:r>
                        <a:rPr lang="fr-FR" sz="1100" kern="1200" dirty="0">
                          <a:solidFill>
                            <a:schemeClr val="dk1"/>
                          </a:solidFill>
                          <a:effectLst/>
                          <a:latin typeface="Futura LT" panose="02000503000000000000" pitchFamily="2" charset="0"/>
                          <a:ea typeface="+mn-ea"/>
                          <a:cs typeface="+mn-cs"/>
                        </a:rPr>
                        <a:t>18H00-19h30 </a:t>
                      </a:r>
                    </a:p>
                    <a:p>
                      <a:r>
                        <a:rPr lang="fr-FR" sz="1100" b="1" kern="1200" dirty="0">
                          <a:solidFill>
                            <a:schemeClr val="dk1"/>
                          </a:solidFill>
                          <a:effectLst/>
                          <a:latin typeface="Futura LT" panose="02000503000000000000" pitchFamily="2" charset="0"/>
                          <a:ea typeface="+mn-ea"/>
                          <a:cs typeface="+mn-cs"/>
                        </a:rPr>
                        <a:t>Soirée de networking </a:t>
                      </a:r>
                      <a:r>
                        <a:rPr lang="fr-FR" sz="1100" kern="1200" dirty="0">
                          <a:solidFill>
                            <a:schemeClr val="dk1"/>
                          </a:solidFill>
                          <a:effectLst/>
                          <a:latin typeface="Futura LT" panose="02000503000000000000" pitchFamily="2" charset="0"/>
                          <a:ea typeface="+mn-ea"/>
                          <a:cs typeface="+mn-cs"/>
                        </a:rPr>
                        <a:t>à la Résidence du CGF en présence de CCEF</a:t>
                      </a:r>
                    </a:p>
                  </a:txBody>
                  <a:tcPr>
                    <a:solidFill>
                      <a:schemeClr val="bg2"/>
                    </a:solidFill>
                  </a:tcPr>
                </a:tc>
                <a:tc>
                  <a:txBody>
                    <a:bodyPr/>
                    <a:lstStyle/>
                    <a:p>
                      <a:r>
                        <a:rPr lang="fr-FR" sz="1100" b="1" kern="1200" dirty="0">
                          <a:solidFill>
                            <a:schemeClr val="dk1"/>
                          </a:solidFill>
                          <a:effectLst/>
                          <a:latin typeface="Futura LT" panose="02000503000000000000" pitchFamily="2" charset="0"/>
                          <a:ea typeface="+mn-ea"/>
                          <a:cs typeface="+mn-cs"/>
                        </a:rPr>
                        <a:t>Matinée</a:t>
                      </a:r>
                    </a:p>
                    <a:p>
                      <a:endParaRPr lang="fr-FR" sz="1100" b="1" kern="1200" dirty="0">
                        <a:solidFill>
                          <a:schemeClr val="dk1"/>
                        </a:solidFill>
                        <a:effectLst/>
                        <a:latin typeface="Futura LT" panose="02000503000000000000" pitchFamily="2" charset="0"/>
                        <a:ea typeface="+mn-ea"/>
                        <a:cs typeface="+mn-cs"/>
                      </a:endParaRPr>
                    </a:p>
                    <a:p>
                      <a:r>
                        <a:rPr lang="fr-FR" sz="1100" b="1" kern="1200" dirty="0">
                          <a:solidFill>
                            <a:schemeClr val="dk1"/>
                          </a:solidFill>
                          <a:effectLst/>
                          <a:latin typeface="Futura LT" panose="02000503000000000000" pitchFamily="2" charset="0"/>
                          <a:ea typeface="+mn-ea"/>
                          <a:cs typeface="+mn-cs"/>
                        </a:rPr>
                        <a:t>Visite collective</a:t>
                      </a:r>
                    </a:p>
                    <a:p>
                      <a:pPr marL="0" marR="0" lvl="0" indent="0" algn="l" defTabSz="914400" rtl="0" eaLnBrk="1" fontAlgn="auto" latinLnBrk="0" hangingPunct="1">
                        <a:lnSpc>
                          <a:spcPct val="100000"/>
                        </a:lnSpc>
                        <a:spcBef>
                          <a:spcPts val="0"/>
                        </a:spcBef>
                        <a:spcAft>
                          <a:spcPts val="0"/>
                        </a:spcAft>
                        <a:buClrTx/>
                        <a:buSzTx/>
                        <a:buFontTx/>
                        <a:buNone/>
                        <a:tabLst/>
                        <a:defRPr/>
                      </a:pPr>
                      <a:r>
                        <a:rPr lang="fr-FR" sz="1100" kern="1200" dirty="0">
                          <a:solidFill>
                            <a:schemeClr val="dk1"/>
                          </a:solidFill>
                          <a:effectLst/>
                          <a:latin typeface="Futura LT" panose="02000503000000000000" pitchFamily="2" charset="0"/>
                          <a:ea typeface="+mn-ea"/>
                          <a:cs typeface="+mn-cs"/>
                        </a:rPr>
                        <a:t>Acteur institutionnel - à définir en fonction du profil de la délégation</a:t>
                      </a:r>
                    </a:p>
                    <a:p>
                      <a:pPr marL="0" marR="0" lvl="0" indent="0" algn="l" defTabSz="914400" rtl="0" eaLnBrk="1" fontAlgn="auto" latinLnBrk="0" hangingPunct="1">
                        <a:lnSpc>
                          <a:spcPct val="100000"/>
                        </a:lnSpc>
                        <a:spcBef>
                          <a:spcPts val="0"/>
                        </a:spcBef>
                        <a:spcAft>
                          <a:spcPts val="0"/>
                        </a:spcAft>
                        <a:buClrTx/>
                        <a:buSzTx/>
                        <a:buFontTx/>
                        <a:buNone/>
                        <a:tabLst/>
                        <a:defRPr/>
                      </a:pPr>
                      <a:endParaRPr lang="fr-FR" sz="1100" b="1" dirty="0">
                        <a:latin typeface="Futura LT" panose="02000503000000000000" pitchFamily="2"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fr-FR" sz="1100" b="1" dirty="0">
                        <a:latin typeface="Futura LT" panose="02000503000000000000" pitchFamily="2"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fr-FR" sz="1100" b="1" dirty="0">
                          <a:latin typeface="Futura LT" panose="02000503000000000000" pitchFamily="2" charset="0"/>
                        </a:rPr>
                        <a:t>Après-midi </a:t>
                      </a:r>
                      <a:r>
                        <a:rPr lang="fr-FR" sz="1100" dirty="0">
                          <a:latin typeface="Futura LT" panose="02000503000000000000" pitchFamily="2" charset="0"/>
                        </a:rPr>
                        <a:t>consacrée aux rendez vous individuels au sein des entreprises australiennes </a:t>
                      </a:r>
                    </a:p>
                    <a:p>
                      <a:endParaRPr lang="fr-FR" sz="1100" b="1" dirty="0">
                        <a:latin typeface="Futura LT" panose="02000503000000000000" pitchFamily="2" charset="0"/>
                      </a:endParaRPr>
                    </a:p>
                    <a:p>
                      <a:endParaRPr lang="fr-FR" sz="1100" dirty="0">
                        <a:latin typeface="Futura LT" panose="02000503000000000000" pitchFamily="2" charset="0"/>
                      </a:endParaRPr>
                    </a:p>
                    <a:p>
                      <a:endParaRPr lang="fr-FR" sz="1100" dirty="0">
                        <a:latin typeface="Futura LT" panose="02000503000000000000" pitchFamily="2"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fr-FR" sz="1100" b="1" dirty="0">
                        <a:latin typeface="Futura LT" panose="02000503000000000000" pitchFamily="2"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fr-FR" sz="1100" b="1" dirty="0">
                        <a:latin typeface="Futura LT" panose="02000503000000000000" pitchFamily="2"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fr-FR" sz="1100" b="1" dirty="0">
                        <a:latin typeface="Futura LT" panose="02000503000000000000" pitchFamily="2"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fr-FR" sz="1100" b="1" dirty="0">
                        <a:latin typeface="Futura LT" panose="02000503000000000000" pitchFamily="2"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fr-FR" sz="1100" b="1" dirty="0">
                        <a:latin typeface="Futura LT" panose="02000503000000000000" pitchFamily="2"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fr-FR" sz="1100" b="1" dirty="0">
                        <a:latin typeface="Futura LT" panose="02000503000000000000" pitchFamily="2"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fr-FR" sz="1100" b="1" dirty="0">
                          <a:latin typeface="Futura LT" panose="02000503000000000000" pitchFamily="2" charset="0"/>
                        </a:rPr>
                        <a:t>Départ </a:t>
                      </a:r>
                    </a:p>
                    <a:p>
                      <a:pPr marL="0" marR="0" lvl="0" indent="0" algn="l" defTabSz="914400" rtl="0" eaLnBrk="1" fontAlgn="auto" latinLnBrk="0" hangingPunct="1">
                        <a:lnSpc>
                          <a:spcPct val="100000"/>
                        </a:lnSpc>
                        <a:spcBef>
                          <a:spcPts val="0"/>
                        </a:spcBef>
                        <a:spcAft>
                          <a:spcPts val="0"/>
                        </a:spcAft>
                        <a:buClrTx/>
                        <a:buSzTx/>
                        <a:buFontTx/>
                        <a:buNone/>
                        <a:tabLst/>
                        <a:defRPr/>
                      </a:pPr>
                      <a:r>
                        <a:rPr lang="fr-FR" sz="1100" dirty="0">
                          <a:latin typeface="Futura LT" panose="02000503000000000000" pitchFamily="2" charset="0"/>
                        </a:rPr>
                        <a:t>Vers Melbourne en fin de journée</a:t>
                      </a:r>
                      <a:endParaRPr lang="fr-FR" sz="1200" dirty="0">
                        <a:latin typeface="Futura LT" panose="02000503000000000000" pitchFamily="2" charset="0"/>
                      </a:endParaRPr>
                    </a:p>
                    <a:p>
                      <a:endParaRPr lang="fr-FR" sz="1200" dirty="0">
                        <a:latin typeface="Futura LT" panose="02000503000000000000" pitchFamily="2" charset="0"/>
                      </a:endParaRPr>
                    </a:p>
                    <a:p>
                      <a:endParaRPr lang="fr-FR" sz="1200" dirty="0">
                        <a:latin typeface="Futura LT" panose="02000503000000000000" pitchFamily="2" charset="0"/>
                      </a:endParaRPr>
                    </a:p>
                    <a:p>
                      <a:endParaRPr lang="fr-FR" sz="1200" dirty="0">
                        <a:latin typeface="Futura LT" panose="02000503000000000000" pitchFamily="2" charset="0"/>
                      </a:endParaRPr>
                    </a:p>
                    <a:p>
                      <a:endParaRPr lang="fr-FR" sz="1200" dirty="0">
                        <a:latin typeface="Futura LT" panose="02000503000000000000" pitchFamily="2" charset="0"/>
                      </a:endParaRPr>
                    </a:p>
                    <a:p>
                      <a:endParaRPr lang="fr-FR" sz="1200" dirty="0">
                        <a:latin typeface="Futura LT" panose="02000503000000000000" pitchFamily="2" charset="0"/>
                      </a:endParaRPr>
                    </a:p>
                    <a:p>
                      <a:endParaRPr lang="fr-FR" sz="1200" dirty="0">
                        <a:latin typeface="Futura LT" panose="02000503000000000000" pitchFamily="2" charset="0"/>
                      </a:endParaRPr>
                    </a:p>
                  </a:txBody>
                  <a:tcPr>
                    <a:solidFill>
                      <a:schemeClr val="bg2"/>
                    </a:solidFill>
                  </a:tcPr>
                </a:tc>
                <a:tc>
                  <a:txBody>
                    <a:bodyPr/>
                    <a:lstStyle/>
                    <a:p>
                      <a:r>
                        <a:rPr lang="fr-FR" sz="1100" b="1" dirty="0">
                          <a:latin typeface="Futura LT" panose="02000503000000000000" pitchFamily="2" charset="0"/>
                        </a:rPr>
                        <a:t>Matinée </a:t>
                      </a:r>
                    </a:p>
                    <a:p>
                      <a:endParaRPr lang="fr-FR" sz="1100" dirty="0">
                        <a:latin typeface="Futura LT" panose="02000503000000000000" pitchFamily="2" charset="0"/>
                      </a:endParaRPr>
                    </a:p>
                    <a:p>
                      <a:r>
                        <a:rPr lang="fr-FR" sz="1100" dirty="0">
                          <a:latin typeface="Futura LT" panose="02000503000000000000" pitchFamily="2" charset="0"/>
                        </a:rPr>
                        <a:t>Présentation de Invest Victoria</a:t>
                      </a:r>
                    </a:p>
                    <a:p>
                      <a:endParaRPr lang="fr-FR" sz="1100" dirty="0">
                        <a:latin typeface="Futura LT" panose="02000503000000000000" pitchFamily="2" charset="0"/>
                      </a:endParaRPr>
                    </a:p>
                    <a:p>
                      <a:r>
                        <a:rPr lang="fr-FR" sz="1100" b="1" dirty="0">
                          <a:latin typeface="Futura LT" panose="02000503000000000000" pitchFamily="2" charset="0"/>
                        </a:rPr>
                        <a:t>Visite collective</a:t>
                      </a:r>
                    </a:p>
                    <a:p>
                      <a:endParaRPr lang="fr-FR" sz="1100" dirty="0">
                        <a:latin typeface="Futura LT" panose="02000503000000000000" pitchFamily="2" charset="0"/>
                      </a:endParaRPr>
                    </a:p>
                    <a:p>
                      <a:endParaRPr lang="fr-FR" sz="1100" dirty="0">
                        <a:latin typeface="Futura LT" panose="02000503000000000000" pitchFamily="2" charset="0"/>
                      </a:endParaRPr>
                    </a:p>
                    <a:p>
                      <a:r>
                        <a:rPr lang="fr-FR" sz="1100" b="1" dirty="0">
                          <a:latin typeface="Futura LT" panose="02000503000000000000" pitchFamily="2" charset="0"/>
                        </a:rPr>
                        <a:t>Après-midi</a:t>
                      </a:r>
                      <a:r>
                        <a:rPr lang="fr-FR" sz="1100" dirty="0">
                          <a:latin typeface="Futura LT" panose="02000503000000000000" pitchFamily="2" charset="0"/>
                        </a:rPr>
                        <a:t> consacrée aux rendez-vous individuels au sein des entreprises australiennes</a:t>
                      </a:r>
                    </a:p>
                    <a:p>
                      <a:endParaRPr lang="fr-FR" sz="1100" dirty="0">
                        <a:latin typeface="Futura LT" panose="02000503000000000000" pitchFamily="2"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fr-FR" sz="1100" b="1" kern="1200" dirty="0">
                        <a:solidFill>
                          <a:schemeClr val="dk1"/>
                        </a:solidFill>
                        <a:latin typeface="Futura LT" panose="02000503000000000000" pitchFamily="2" charset="0"/>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fr-FR" sz="1100" b="1" kern="1200" dirty="0">
                        <a:solidFill>
                          <a:schemeClr val="dk1"/>
                        </a:solidFill>
                        <a:latin typeface="Futura LT" panose="02000503000000000000" pitchFamily="2" charset="0"/>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fr-FR" sz="1100" b="1" kern="1200" dirty="0">
                        <a:solidFill>
                          <a:schemeClr val="dk1"/>
                        </a:solidFill>
                        <a:latin typeface="Futura LT" panose="02000503000000000000" pitchFamily="2" charset="0"/>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fr-FR" sz="1100" b="1" kern="1200" dirty="0">
                        <a:solidFill>
                          <a:schemeClr val="dk1"/>
                        </a:solidFill>
                        <a:latin typeface="Futura LT" panose="02000503000000000000" pitchFamily="2" charset="0"/>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fr-FR" sz="1100" b="1" kern="1200" dirty="0">
                        <a:solidFill>
                          <a:schemeClr val="dk1"/>
                        </a:solidFill>
                        <a:latin typeface="Futura LT" panose="02000503000000000000" pitchFamily="2" charset="0"/>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fr-FR" sz="1100" b="1" kern="1200" dirty="0">
                        <a:solidFill>
                          <a:schemeClr val="dk1"/>
                        </a:solidFill>
                        <a:latin typeface="Futura LT" panose="02000503000000000000" pitchFamily="2" charset="0"/>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fr-FR" sz="1100" b="1" kern="1200" dirty="0">
                        <a:solidFill>
                          <a:schemeClr val="dk1"/>
                        </a:solidFill>
                        <a:latin typeface="Futura LT" panose="02000503000000000000" pitchFamily="2" charset="0"/>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fr-FR" sz="1100" b="1" kern="1200" dirty="0">
                        <a:solidFill>
                          <a:schemeClr val="dk1"/>
                        </a:solidFill>
                        <a:latin typeface="Futura LT" panose="02000503000000000000" pitchFamily="2" charset="0"/>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fr-FR" sz="1100" b="1" kern="1200" dirty="0">
                          <a:solidFill>
                            <a:schemeClr val="dk1"/>
                          </a:solidFill>
                          <a:latin typeface="Futura LT" panose="02000503000000000000" pitchFamily="2" charset="0"/>
                          <a:ea typeface="+mn-ea"/>
                          <a:cs typeface="+mn-cs"/>
                        </a:rPr>
                        <a:t>Session de débriefing </a:t>
                      </a:r>
                      <a:r>
                        <a:rPr lang="fr-FR" sz="1100" kern="1200" dirty="0">
                          <a:solidFill>
                            <a:schemeClr val="dk1"/>
                          </a:solidFill>
                          <a:latin typeface="Futura LT" panose="02000503000000000000" pitchFamily="2" charset="0"/>
                          <a:ea typeface="+mn-ea"/>
                          <a:cs typeface="+mn-cs"/>
                        </a:rPr>
                        <a:t>et diner </a:t>
                      </a:r>
                    </a:p>
                    <a:p>
                      <a:endParaRPr lang="fr-FR" sz="1100" dirty="0">
                        <a:latin typeface="Futura LT" panose="02000503000000000000" pitchFamily="2" charset="0"/>
                      </a:endParaRPr>
                    </a:p>
                  </a:txBody>
                  <a:tcPr>
                    <a:solidFill>
                      <a:schemeClr val="bg2"/>
                    </a:solidFill>
                  </a:tcPr>
                </a:tc>
                <a:tc>
                  <a:txBody>
                    <a:bodyPr/>
                    <a:lstStyle/>
                    <a:p>
                      <a:r>
                        <a:rPr lang="fr-FR" sz="1100" b="1" dirty="0">
                          <a:latin typeface="Futura LT" panose="02000503000000000000" pitchFamily="2" charset="0"/>
                        </a:rPr>
                        <a:t>Accompagnement de la Présidente </a:t>
                      </a:r>
                    </a:p>
                    <a:p>
                      <a:endParaRPr lang="fr-FR" sz="1100" dirty="0">
                        <a:latin typeface="Futura LT" panose="02000503000000000000" pitchFamily="2" charset="0"/>
                      </a:endParaRPr>
                    </a:p>
                    <a:p>
                      <a:endParaRPr lang="fr-FR" sz="1100" dirty="0">
                        <a:latin typeface="Futura LT" panose="02000503000000000000" pitchFamily="2" charset="0"/>
                      </a:endParaRPr>
                    </a:p>
                    <a:p>
                      <a:endParaRPr lang="fr-FR" sz="1100" dirty="0">
                        <a:latin typeface="Futura LT" panose="02000503000000000000" pitchFamily="2" charset="0"/>
                      </a:endParaRPr>
                    </a:p>
                    <a:p>
                      <a:endParaRPr lang="fr-FR" sz="1100" dirty="0">
                        <a:latin typeface="Futura LT" panose="02000503000000000000" pitchFamily="2" charset="0"/>
                      </a:endParaRPr>
                    </a:p>
                    <a:p>
                      <a:endParaRPr lang="fr-FR" sz="1100" dirty="0">
                        <a:latin typeface="Futura LT" panose="02000503000000000000" pitchFamily="2" charset="0"/>
                      </a:endParaRPr>
                    </a:p>
                    <a:p>
                      <a:endParaRPr lang="fr-FR" sz="1100" dirty="0">
                        <a:latin typeface="Futura LT" panose="02000503000000000000" pitchFamily="2" charset="0"/>
                      </a:endParaRPr>
                    </a:p>
                    <a:p>
                      <a:endParaRPr lang="fr-FR" sz="1100" dirty="0">
                        <a:latin typeface="Futura LT" panose="02000503000000000000" pitchFamily="2" charset="0"/>
                      </a:endParaRPr>
                    </a:p>
                    <a:p>
                      <a:endParaRPr lang="fr-FR" sz="1100" dirty="0">
                        <a:latin typeface="Futura LT" panose="02000503000000000000" pitchFamily="2" charset="0"/>
                      </a:endParaRPr>
                    </a:p>
                    <a:p>
                      <a:endParaRPr lang="fr-FR" sz="1100" dirty="0">
                        <a:latin typeface="Futura LT" panose="02000503000000000000" pitchFamily="2" charset="0"/>
                      </a:endParaRPr>
                    </a:p>
                    <a:p>
                      <a:endParaRPr lang="fr-FR" sz="1100" dirty="0">
                        <a:latin typeface="Futura LT" panose="02000503000000000000" pitchFamily="2" charset="0"/>
                      </a:endParaRPr>
                    </a:p>
                    <a:p>
                      <a:endParaRPr lang="fr-FR" sz="1100" dirty="0">
                        <a:latin typeface="Futura LT" panose="02000503000000000000" pitchFamily="2" charset="0"/>
                      </a:endParaRPr>
                    </a:p>
                    <a:p>
                      <a:endParaRPr lang="fr-FR" sz="1100" dirty="0">
                        <a:latin typeface="Futura LT" panose="02000503000000000000" pitchFamily="2" charset="0"/>
                      </a:endParaRPr>
                    </a:p>
                    <a:p>
                      <a:r>
                        <a:rPr lang="fr-FR" sz="1100" dirty="0">
                          <a:latin typeface="Futura LT" panose="02000503000000000000" pitchFamily="2" charset="0"/>
                        </a:rPr>
                        <a:t>Départ vers la France </a:t>
                      </a:r>
                    </a:p>
                  </a:txBody>
                  <a:tcPr>
                    <a:solidFill>
                      <a:schemeClr val="bg2"/>
                    </a:solidFill>
                  </a:tcPr>
                </a:tc>
                <a:extLst>
                  <a:ext uri="{0D108BD9-81ED-4DB2-BD59-A6C34878D82A}">
                    <a16:rowId xmlns:a16="http://schemas.microsoft.com/office/drawing/2014/main" val="1337652472"/>
                  </a:ext>
                </a:extLst>
              </a:tr>
            </a:tbl>
          </a:graphicData>
        </a:graphic>
      </p:graphicFrame>
      <p:pic>
        <p:nvPicPr>
          <p:cNvPr id="3" name="Image 2">
            <a:extLst>
              <a:ext uri="{FF2B5EF4-FFF2-40B4-BE49-F238E27FC236}">
                <a16:creationId xmlns:a16="http://schemas.microsoft.com/office/drawing/2014/main" id="{40A94F06-9DC2-8312-FBDD-881ACE808381}"/>
              </a:ext>
            </a:extLst>
          </p:cNvPr>
          <p:cNvPicPr>
            <a:picLocks noChangeAspect="1"/>
          </p:cNvPicPr>
          <p:nvPr/>
        </p:nvPicPr>
        <p:blipFill>
          <a:blip r:embed="rId2"/>
          <a:stretch>
            <a:fillRect/>
          </a:stretch>
        </p:blipFill>
        <p:spPr>
          <a:xfrm>
            <a:off x="8399366" y="4747652"/>
            <a:ext cx="708646" cy="342706"/>
          </a:xfrm>
          <a:prstGeom prst="rect">
            <a:avLst/>
          </a:prstGeom>
        </p:spPr>
      </p:pic>
    </p:spTree>
    <p:extLst>
      <p:ext uri="{BB962C8B-B14F-4D97-AF65-F5344CB8AC3E}">
        <p14:creationId xmlns:p14="http://schemas.microsoft.com/office/powerpoint/2010/main" val="25034540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re 3">
            <a:extLst>
              <a:ext uri="{FF2B5EF4-FFF2-40B4-BE49-F238E27FC236}">
                <a16:creationId xmlns:a16="http://schemas.microsoft.com/office/drawing/2014/main" id="{5C0D8FE0-B071-48C6-978E-BB4DB6A4A8B0}"/>
              </a:ext>
            </a:extLst>
          </p:cNvPr>
          <p:cNvSpPr>
            <a:spLocks noGrp="1"/>
          </p:cNvSpPr>
          <p:nvPr>
            <p:ph type="title"/>
          </p:nvPr>
        </p:nvSpPr>
        <p:spPr>
          <a:xfrm>
            <a:off x="1380392" y="316088"/>
            <a:ext cx="12272965" cy="762000"/>
          </a:xfrm>
        </p:spPr>
        <p:txBody>
          <a:bodyPr>
            <a:noAutofit/>
          </a:bodyPr>
          <a:lstStyle/>
          <a:p>
            <a:r>
              <a:rPr lang="fr-FR" sz="3200" dirty="0">
                <a:latin typeface="Futura LT" panose="02000503000000000000" pitchFamily="2" charset="0"/>
              </a:rPr>
              <a:t>Proposition de programme : ateliers collectif de préparation </a:t>
            </a:r>
            <a:br>
              <a:rPr lang="fr-FR" sz="3200" dirty="0">
                <a:latin typeface="Futura LT" panose="02000503000000000000" pitchFamily="2" charset="0"/>
              </a:rPr>
            </a:br>
            <a:r>
              <a:rPr lang="fr-FR" sz="3200" dirty="0">
                <a:latin typeface="Futura LT" panose="02000503000000000000" pitchFamily="2" charset="0"/>
              </a:rPr>
              <a:t>et suivi</a:t>
            </a:r>
          </a:p>
        </p:txBody>
      </p:sp>
      <p:graphicFrame>
        <p:nvGraphicFramePr>
          <p:cNvPr id="7" name="Tableau 7">
            <a:extLst>
              <a:ext uri="{FF2B5EF4-FFF2-40B4-BE49-F238E27FC236}">
                <a16:creationId xmlns:a16="http://schemas.microsoft.com/office/drawing/2014/main" id="{0C383EAE-5662-481B-A477-46EC78CB4560}"/>
              </a:ext>
            </a:extLst>
          </p:cNvPr>
          <p:cNvGraphicFramePr>
            <a:graphicFrameLocks noGrp="1"/>
          </p:cNvGraphicFramePr>
          <p:nvPr>
            <p:extLst>
              <p:ext uri="{D42A27DB-BD31-4B8C-83A1-F6EECF244321}">
                <p14:modId xmlns:p14="http://schemas.microsoft.com/office/powerpoint/2010/main" val="3999632439"/>
              </p:ext>
            </p:extLst>
          </p:nvPr>
        </p:nvGraphicFramePr>
        <p:xfrm>
          <a:off x="1598734" y="1162886"/>
          <a:ext cx="9117623" cy="5250180"/>
        </p:xfrm>
        <a:graphic>
          <a:graphicData uri="http://schemas.openxmlformats.org/drawingml/2006/table">
            <a:tbl>
              <a:tblPr firstRow="1" bandRow="1">
                <a:tableStyleId>{5C22544A-7EE6-4342-B048-85BDC9FD1C3A}</a:tableStyleId>
              </a:tblPr>
              <a:tblGrid>
                <a:gridCol w="4064600">
                  <a:extLst>
                    <a:ext uri="{9D8B030D-6E8A-4147-A177-3AD203B41FA5}">
                      <a16:colId xmlns:a16="http://schemas.microsoft.com/office/drawing/2014/main" val="1474422902"/>
                    </a:ext>
                  </a:extLst>
                </a:gridCol>
                <a:gridCol w="5053023">
                  <a:extLst>
                    <a:ext uri="{9D8B030D-6E8A-4147-A177-3AD203B41FA5}">
                      <a16:colId xmlns:a16="http://schemas.microsoft.com/office/drawing/2014/main" val="1184188886"/>
                    </a:ext>
                  </a:extLst>
                </a:gridCol>
              </a:tblGrid>
              <a:tr h="345907">
                <a:tc>
                  <a:txBody>
                    <a:bodyPr/>
                    <a:lstStyle/>
                    <a:p>
                      <a:endParaRPr lang="fr-FR" dirty="0">
                        <a:latin typeface="Futura LT" panose="02000503000000000000" pitchFamily="2" charset="0"/>
                      </a:endParaRPr>
                    </a:p>
                  </a:txBody>
                  <a:tcPr/>
                </a:tc>
                <a:tc>
                  <a:txBody>
                    <a:bodyPr/>
                    <a:lstStyle/>
                    <a:p>
                      <a:endParaRPr lang="fr-FR" dirty="0">
                        <a:latin typeface="Futura LT" panose="02000503000000000000" pitchFamily="2" charset="0"/>
                      </a:endParaRPr>
                    </a:p>
                  </a:txBody>
                  <a:tcPr/>
                </a:tc>
                <a:extLst>
                  <a:ext uri="{0D108BD9-81ED-4DB2-BD59-A6C34878D82A}">
                    <a16:rowId xmlns:a16="http://schemas.microsoft.com/office/drawing/2014/main" val="1647546049"/>
                  </a:ext>
                </a:extLst>
              </a:tr>
              <a:tr h="432383">
                <a:tc>
                  <a:txBody>
                    <a:bodyPr/>
                    <a:lstStyle/>
                    <a:p>
                      <a:pPr marL="0" algn="ctr" defTabSz="914400" rtl="0" eaLnBrk="1" latinLnBrk="0" hangingPunct="1"/>
                      <a:r>
                        <a:rPr lang="fr-FR" sz="1200" b="1" kern="1200" dirty="0">
                          <a:solidFill>
                            <a:schemeClr val="dk1"/>
                          </a:solidFill>
                          <a:latin typeface="Futura LT" panose="02000503000000000000" pitchFamily="2" charset="0"/>
                          <a:ea typeface="+mn-ea"/>
                          <a:cs typeface="+mn-cs"/>
                        </a:rPr>
                        <a:t>14 février 2023 : </a:t>
                      </a:r>
                    </a:p>
                    <a:p>
                      <a:pPr marL="0" algn="ctr" defTabSz="914400" rtl="0" eaLnBrk="1" latinLnBrk="0" hangingPunct="1"/>
                      <a:r>
                        <a:rPr lang="fr-FR" sz="1200" b="1" kern="1200" dirty="0">
                          <a:solidFill>
                            <a:schemeClr val="dk1"/>
                          </a:solidFill>
                          <a:latin typeface="Futura LT" panose="02000503000000000000" pitchFamily="2" charset="0"/>
                          <a:ea typeface="+mn-ea"/>
                          <a:cs typeface="+mn-cs"/>
                        </a:rPr>
                        <a:t>Warm Up</a:t>
                      </a:r>
                    </a:p>
                  </a:txBody>
                  <a:tcPr/>
                </a:tc>
                <a:tc>
                  <a:txBody>
                    <a:bodyPr/>
                    <a:lstStyle/>
                    <a:p>
                      <a:pPr algn="ctr"/>
                      <a:r>
                        <a:rPr lang="fr-FR" sz="1200" b="1" dirty="0">
                          <a:latin typeface="Futura LT" panose="02000503000000000000" pitchFamily="2" charset="0"/>
                        </a:rPr>
                        <a:t>Date à définir / Mars 2023 : </a:t>
                      </a:r>
                    </a:p>
                    <a:p>
                      <a:pPr algn="ctr"/>
                      <a:r>
                        <a:rPr lang="fr-FR" sz="1200" b="1" dirty="0">
                          <a:latin typeface="Futura LT" panose="02000503000000000000" pitchFamily="2" charset="0"/>
                        </a:rPr>
                        <a:t>Wrap Up </a:t>
                      </a:r>
                    </a:p>
                  </a:txBody>
                  <a:tcPr/>
                </a:tc>
                <a:extLst>
                  <a:ext uri="{0D108BD9-81ED-4DB2-BD59-A6C34878D82A}">
                    <a16:rowId xmlns:a16="http://schemas.microsoft.com/office/drawing/2014/main" val="2340187159"/>
                  </a:ext>
                </a:extLst>
              </a:tr>
              <a:tr h="4424182">
                <a:tc>
                  <a:txBody>
                    <a:bodyPr/>
                    <a:lstStyle/>
                    <a:p>
                      <a:endParaRPr lang="fr-FR" sz="1100" b="1" i="1" kern="1200" dirty="0">
                        <a:solidFill>
                          <a:schemeClr val="dk1"/>
                        </a:solidFill>
                        <a:effectLst/>
                        <a:latin typeface="Futura LT" panose="02000503000000000000" pitchFamily="2" charset="0"/>
                        <a:ea typeface="+mn-ea"/>
                        <a:cs typeface="+mn-cs"/>
                      </a:endParaRPr>
                    </a:p>
                    <a:p>
                      <a:endParaRPr lang="fr-FR" sz="1100" b="1" i="1" kern="1200" dirty="0">
                        <a:solidFill>
                          <a:schemeClr val="dk1"/>
                        </a:solidFill>
                        <a:effectLst/>
                        <a:latin typeface="Futura LT" panose="02000503000000000000" pitchFamily="2" charset="0"/>
                        <a:ea typeface="+mn-ea"/>
                        <a:cs typeface="+mn-cs"/>
                      </a:endParaRPr>
                    </a:p>
                    <a:p>
                      <a:endParaRPr lang="fr-FR" sz="1100" b="1" i="1" kern="1200" dirty="0">
                        <a:solidFill>
                          <a:schemeClr val="dk1"/>
                        </a:solidFill>
                        <a:effectLst/>
                        <a:latin typeface="Futura LT" panose="02000503000000000000" pitchFamily="2" charset="0"/>
                        <a:ea typeface="+mn-ea"/>
                        <a:cs typeface="+mn-cs"/>
                      </a:endParaRPr>
                    </a:p>
                    <a:p>
                      <a:r>
                        <a:rPr lang="fr-FR" sz="1200" b="1" kern="1200" dirty="0">
                          <a:solidFill>
                            <a:schemeClr val="dk1"/>
                          </a:solidFill>
                          <a:effectLst/>
                          <a:latin typeface="Futura LT" panose="02000503000000000000" pitchFamily="2" charset="0"/>
                          <a:ea typeface="+mn-ea"/>
                          <a:cs typeface="+mn-cs"/>
                        </a:rPr>
                        <a:t>Tour de table </a:t>
                      </a:r>
                      <a:r>
                        <a:rPr lang="fr-FR" sz="1200" kern="1200" dirty="0">
                          <a:solidFill>
                            <a:schemeClr val="dk1"/>
                          </a:solidFill>
                          <a:effectLst/>
                          <a:latin typeface="Futura LT" panose="02000503000000000000" pitchFamily="2" charset="0"/>
                          <a:ea typeface="+mn-ea"/>
                          <a:cs typeface="+mn-cs"/>
                        </a:rPr>
                        <a:t>/ présentation individuelle des entrepreneurs inscrits sous forme de Pitch</a:t>
                      </a:r>
                    </a:p>
                    <a:p>
                      <a:endParaRPr lang="fr-FR" sz="1200" kern="1200" dirty="0">
                        <a:solidFill>
                          <a:schemeClr val="dk1"/>
                        </a:solidFill>
                        <a:effectLst/>
                        <a:latin typeface="Futura LT" panose="02000503000000000000" pitchFamily="2" charset="0"/>
                        <a:ea typeface="+mn-ea"/>
                        <a:cs typeface="+mn-cs"/>
                      </a:endParaRPr>
                    </a:p>
                    <a:p>
                      <a:r>
                        <a:rPr lang="fr-FR" sz="1200" b="1" kern="1200" dirty="0">
                          <a:solidFill>
                            <a:schemeClr val="dk1"/>
                          </a:solidFill>
                          <a:effectLst/>
                          <a:latin typeface="Futura LT" panose="02000503000000000000" pitchFamily="2" charset="0"/>
                          <a:ea typeface="+mn-ea"/>
                          <a:cs typeface="+mn-cs"/>
                        </a:rPr>
                        <a:t>Réussir en Australie </a:t>
                      </a:r>
                      <a:r>
                        <a:rPr lang="fr-FR" sz="1200" kern="1200" dirty="0">
                          <a:solidFill>
                            <a:schemeClr val="dk1"/>
                          </a:solidFill>
                          <a:effectLst/>
                          <a:latin typeface="Futura LT" panose="02000503000000000000" pitchFamily="2" charset="0"/>
                          <a:ea typeface="+mn-ea"/>
                          <a:cs typeface="+mn-cs"/>
                        </a:rPr>
                        <a:t>: Présentation du marché australien et de l’environnement des affaires</a:t>
                      </a:r>
                    </a:p>
                    <a:p>
                      <a:endParaRPr lang="fr-FR" sz="1200" kern="1200" dirty="0">
                        <a:solidFill>
                          <a:schemeClr val="dk1"/>
                        </a:solidFill>
                        <a:effectLst/>
                        <a:latin typeface="Futura LT" panose="02000503000000000000" pitchFamily="2" charset="0"/>
                        <a:ea typeface="+mn-ea"/>
                        <a:cs typeface="+mn-cs"/>
                      </a:endParaRPr>
                    </a:p>
                    <a:p>
                      <a:endParaRPr lang="fr-FR" sz="1200" kern="1200" dirty="0">
                        <a:solidFill>
                          <a:schemeClr val="dk1"/>
                        </a:solidFill>
                        <a:effectLst/>
                        <a:latin typeface="Futura LT" panose="02000503000000000000" pitchFamily="2" charset="0"/>
                        <a:ea typeface="+mn-ea"/>
                        <a:cs typeface="+mn-cs"/>
                      </a:endParaRPr>
                    </a:p>
                    <a:p>
                      <a:r>
                        <a:rPr lang="fr-FR" sz="1200" b="1" kern="1200" dirty="0">
                          <a:solidFill>
                            <a:schemeClr val="dk1"/>
                          </a:solidFill>
                          <a:effectLst/>
                          <a:latin typeface="Futura LT" panose="02000503000000000000" pitchFamily="2" charset="0"/>
                          <a:ea typeface="+mn-ea"/>
                          <a:cs typeface="+mn-cs"/>
                        </a:rPr>
                        <a:t>Atelier Interculturel </a:t>
                      </a:r>
                      <a:r>
                        <a:rPr lang="fr-FR" sz="1200" kern="1200" dirty="0">
                          <a:solidFill>
                            <a:schemeClr val="dk1"/>
                          </a:solidFill>
                          <a:effectLst/>
                          <a:latin typeface="Futura LT" panose="02000503000000000000" pitchFamily="2" charset="0"/>
                          <a:ea typeface="+mn-ea"/>
                          <a:cs typeface="+mn-cs"/>
                        </a:rPr>
                        <a:t>pour mieux appréhender son interlocuteur australien</a:t>
                      </a:r>
                    </a:p>
                    <a:p>
                      <a:endParaRPr lang="fr-FR" sz="1200" kern="1200" dirty="0">
                        <a:solidFill>
                          <a:schemeClr val="dk1"/>
                        </a:solidFill>
                        <a:effectLst/>
                        <a:latin typeface="Futura LT" panose="02000503000000000000" pitchFamily="2" charset="0"/>
                        <a:ea typeface="+mn-ea"/>
                        <a:cs typeface="+mn-cs"/>
                      </a:endParaRPr>
                    </a:p>
                    <a:p>
                      <a:r>
                        <a:rPr lang="fr-FR" sz="1200" kern="1200" dirty="0" err="1">
                          <a:solidFill>
                            <a:schemeClr val="dk1"/>
                          </a:solidFill>
                          <a:effectLst/>
                          <a:latin typeface="Futura LT" panose="02000503000000000000" pitchFamily="2" charset="0"/>
                          <a:ea typeface="+mn-ea"/>
                          <a:cs typeface="+mn-cs"/>
                        </a:rPr>
                        <a:t>Masterclass</a:t>
                      </a:r>
                      <a:r>
                        <a:rPr lang="fr-FR" sz="1200" kern="1200" dirty="0">
                          <a:solidFill>
                            <a:schemeClr val="dk1"/>
                          </a:solidFill>
                          <a:effectLst/>
                          <a:latin typeface="Futura LT" panose="02000503000000000000" pitchFamily="2" charset="0"/>
                          <a:ea typeface="+mn-ea"/>
                          <a:cs typeface="+mn-cs"/>
                        </a:rPr>
                        <a:t> pour construire un </a:t>
                      </a:r>
                      <a:r>
                        <a:rPr lang="fr-FR" sz="1200" b="1" kern="1200" dirty="0">
                          <a:solidFill>
                            <a:schemeClr val="dk1"/>
                          </a:solidFill>
                          <a:effectLst/>
                          <a:latin typeface="Futura LT" panose="02000503000000000000" pitchFamily="2" charset="0"/>
                          <a:ea typeface="+mn-ea"/>
                          <a:cs typeface="+mn-cs"/>
                        </a:rPr>
                        <a:t>pitch convaincant </a:t>
                      </a:r>
                      <a:r>
                        <a:rPr lang="fr-FR" sz="1200" kern="1200" dirty="0">
                          <a:solidFill>
                            <a:schemeClr val="dk1"/>
                          </a:solidFill>
                          <a:effectLst/>
                          <a:latin typeface="Futura LT" panose="02000503000000000000" pitchFamily="2" charset="0"/>
                          <a:ea typeface="+mn-ea"/>
                          <a:cs typeface="+mn-cs"/>
                        </a:rPr>
                        <a:t>face à un interlocuteur australien</a:t>
                      </a:r>
                    </a:p>
                    <a:p>
                      <a:endParaRPr lang="fr-FR" sz="1100" b="1" i="1" kern="1200" dirty="0">
                        <a:solidFill>
                          <a:schemeClr val="dk1"/>
                        </a:solidFill>
                        <a:effectLst/>
                        <a:latin typeface="Futura LT" panose="02000503000000000000" pitchFamily="2" charset="0"/>
                        <a:ea typeface="+mn-ea"/>
                        <a:cs typeface="+mn-cs"/>
                      </a:endParaRPr>
                    </a:p>
                    <a:p>
                      <a:endParaRPr lang="fr-FR" sz="1100" b="1" i="1" kern="1200" dirty="0">
                        <a:solidFill>
                          <a:schemeClr val="dk1"/>
                        </a:solidFill>
                        <a:effectLst/>
                        <a:latin typeface="Futura LT" panose="02000503000000000000" pitchFamily="2" charset="0"/>
                        <a:ea typeface="+mn-ea"/>
                        <a:cs typeface="+mn-cs"/>
                      </a:endParaRPr>
                    </a:p>
                    <a:p>
                      <a:endParaRPr lang="fr-FR" sz="1100" b="1" i="1" kern="1200" dirty="0">
                        <a:solidFill>
                          <a:schemeClr val="dk1"/>
                        </a:solidFill>
                        <a:effectLst/>
                        <a:latin typeface="Futura LT" panose="02000503000000000000" pitchFamily="2" charset="0"/>
                        <a:ea typeface="+mn-ea"/>
                        <a:cs typeface="+mn-cs"/>
                      </a:endParaRPr>
                    </a:p>
                    <a:p>
                      <a:endParaRPr lang="fr-FR" sz="1100" b="1" i="1" kern="1200" dirty="0">
                        <a:solidFill>
                          <a:schemeClr val="dk1"/>
                        </a:solidFill>
                        <a:effectLst/>
                        <a:latin typeface="Futura LT" panose="02000503000000000000" pitchFamily="2" charset="0"/>
                        <a:ea typeface="+mn-ea"/>
                        <a:cs typeface="+mn-cs"/>
                      </a:endParaRPr>
                    </a:p>
                    <a:p>
                      <a:endParaRPr lang="fr-FR" sz="1100" b="1" i="1" kern="1200" dirty="0">
                        <a:solidFill>
                          <a:schemeClr val="dk1"/>
                        </a:solidFill>
                        <a:effectLst/>
                        <a:latin typeface="Futura LT" panose="02000503000000000000" pitchFamily="2" charset="0"/>
                        <a:ea typeface="+mn-ea"/>
                        <a:cs typeface="+mn-cs"/>
                      </a:endParaRPr>
                    </a:p>
                    <a:p>
                      <a:endParaRPr lang="fr-FR" sz="1100" kern="1200" dirty="0">
                        <a:solidFill>
                          <a:schemeClr val="dk1"/>
                        </a:solidFill>
                        <a:effectLst/>
                        <a:latin typeface="Futura LT" panose="02000503000000000000" pitchFamily="2" charset="0"/>
                        <a:ea typeface="+mn-ea"/>
                        <a:cs typeface="+mn-cs"/>
                      </a:endParaRPr>
                    </a:p>
                  </a:txBody>
                  <a:tcPr>
                    <a:solidFill>
                      <a:schemeClr val="bg2"/>
                    </a:solidFill>
                  </a:tcPr>
                </a:tc>
                <a:tc>
                  <a:txBody>
                    <a:bodyPr/>
                    <a:lstStyle/>
                    <a:p>
                      <a:endParaRPr lang="fr-FR" sz="1100" dirty="0">
                        <a:latin typeface="Futura LT" panose="02000503000000000000" pitchFamily="2" charset="0"/>
                      </a:endParaRPr>
                    </a:p>
                    <a:p>
                      <a:pPr marL="0" indent="0">
                        <a:buFontTx/>
                        <a:buNone/>
                      </a:pPr>
                      <a:endParaRPr lang="fr-FR" sz="1200" kern="1200" dirty="0">
                        <a:solidFill>
                          <a:schemeClr val="dk1"/>
                        </a:solidFill>
                        <a:effectLst/>
                        <a:latin typeface="Futura LT" panose="02000503000000000000" pitchFamily="2" charset="0"/>
                        <a:ea typeface="+mn-ea"/>
                        <a:cs typeface="+mn-cs"/>
                      </a:endParaRPr>
                    </a:p>
                    <a:p>
                      <a:pPr marL="0" lvl="0" indent="0" algn="l" defTabSz="914400" rtl="0" eaLnBrk="1" latinLnBrk="0" hangingPunct="1">
                        <a:lnSpc>
                          <a:spcPct val="107000"/>
                        </a:lnSpc>
                        <a:spcAft>
                          <a:spcPts val="800"/>
                        </a:spcAft>
                        <a:buFont typeface="Arial" panose="020B0604020202020204" pitchFamily="34" charset="0"/>
                        <a:buNone/>
                      </a:pPr>
                      <a:r>
                        <a:rPr lang="fr-FR" sz="1200" b="1" kern="1200" dirty="0">
                          <a:solidFill>
                            <a:schemeClr val="dk1"/>
                          </a:solidFill>
                          <a:effectLst/>
                          <a:latin typeface="Futura LT" panose="02000503000000000000" pitchFamily="2" charset="0"/>
                          <a:ea typeface="+mn-ea"/>
                          <a:cs typeface="+mn-cs"/>
                        </a:rPr>
                        <a:t>Tour de table </a:t>
                      </a:r>
                      <a:r>
                        <a:rPr lang="fr-FR" sz="1100" b="1" i="1" kern="1200" dirty="0">
                          <a:solidFill>
                            <a:schemeClr val="dk1"/>
                          </a:solidFill>
                          <a:effectLst/>
                          <a:latin typeface="Futura LT" panose="02000503000000000000" pitchFamily="2" charset="0"/>
                          <a:ea typeface="+mn-ea"/>
                          <a:cs typeface="+mn-cs"/>
                        </a:rPr>
                        <a:t>- </a:t>
                      </a:r>
                      <a:r>
                        <a:rPr lang="fr-FR" sz="1200" kern="1200" dirty="0">
                          <a:solidFill>
                            <a:schemeClr val="dk1"/>
                          </a:solidFill>
                          <a:effectLst/>
                          <a:latin typeface="Futura LT" panose="02000503000000000000" pitchFamily="2" charset="0"/>
                          <a:ea typeface="+mn-ea"/>
                          <a:cs typeface="+mn-cs"/>
                        </a:rPr>
                        <a:t>Recueil des retours des entreprises à la suite de leur participation à la mission </a:t>
                      </a:r>
                    </a:p>
                    <a:p>
                      <a:pPr marL="171450" lvl="0" indent="-171450" algn="l" defTabSz="914400" rtl="0" eaLnBrk="1" latinLnBrk="0" hangingPunct="1">
                        <a:lnSpc>
                          <a:spcPct val="107000"/>
                        </a:lnSpc>
                        <a:buFont typeface="Arial" panose="020B0604020202020204" pitchFamily="34" charset="0"/>
                        <a:buChar char="•"/>
                      </a:pPr>
                      <a:r>
                        <a:rPr lang="fr-FR" sz="1200" kern="1200" dirty="0">
                          <a:solidFill>
                            <a:schemeClr val="dk1"/>
                          </a:solidFill>
                          <a:effectLst/>
                          <a:latin typeface="Futura LT" panose="02000503000000000000" pitchFamily="2" charset="0"/>
                          <a:ea typeface="+mn-ea"/>
                          <a:cs typeface="+mn-cs"/>
                        </a:rPr>
                        <a:t>Nombre de contacts porteurs</a:t>
                      </a:r>
                    </a:p>
                    <a:p>
                      <a:pPr marL="171450" lvl="0" indent="-171450" algn="l" defTabSz="914400" rtl="0" eaLnBrk="1" latinLnBrk="0" hangingPunct="1">
                        <a:lnSpc>
                          <a:spcPct val="107000"/>
                        </a:lnSpc>
                        <a:buFont typeface="Arial" panose="020B0604020202020204" pitchFamily="34" charset="0"/>
                        <a:buChar char="•"/>
                      </a:pPr>
                      <a:r>
                        <a:rPr lang="fr-FR" sz="1200" kern="1200" dirty="0">
                          <a:solidFill>
                            <a:schemeClr val="dk1"/>
                          </a:solidFill>
                          <a:effectLst/>
                          <a:latin typeface="Futura LT" panose="02000503000000000000" pitchFamily="2" charset="0"/>
                          <a:ea typeface="+mn-ea"/>
                          <a:cs typeface="+mn-cs"/>
                        </a:rPr>
                        <a:t>Qualité des rendez-vous prospects</a:t>
                      </a:r>
                    </a:p>
                    <a:p>
                      <a:pPr marL="171450" lvl="0" indent="-171450" algn="l" defTabSz="914400" rtl="0" eaLnBrk="1" latinLnBrk="0" hangingPunct="1">
                        <a:lnSpc>
                          <a:spcPct val="107000"/>
                        </a:lnSpc>
                        <a:buFont typeface="Arial" panose="020B0604020202020204" pitchFamily="34" charset="0"/>
                        <a:buChar char="•"/>
                      </a:pPr>
                      <a:r>
                        <a:rPr lang="fr-FR" sz="1200" kern="1200" dirty="0">
                          <a:solidFill>
                            <a:schemeClr val="dk1"/>
                          </a:solidFill>
                          <a:effectLst/>
                          <a:latin typeface="Futura LT" panose="02000503000000000000" pitchFamily="2" charset="0"/>
                          <a:ea typeface="+mn-ea"/>
                          <a:cs typeface="+mn-cs"/>
                        </a:rPr>
                        <a:t>Organisation de la mission</a:t>
                      </a:r>
                    </a:p>
                    <a:p>
                      <a:pPr marL="171450" lvl="0" indent="-171450" algn="l" defTabSz="914400" rtl="0" eaLnBrk="1" latinLnBrk="0" hangingPunct="1">
                        <a:lnSpc>
                          <a:spcPct val="107000"/>
                        </a:lnSpc>
                        <a:buFont typeface="Arial" panose="020B0604020202020204" pitchFamily="34" charset="0"/>
                        <a:buChar char="•"/>
                      </a:pPr>
                      <a:r>
                        <a:rPr lang="fr-FR" sz="1200" kern="1200" dirty="0">
                          <a:solidFill>
                            <a:schemeClr val="dk1"/>
                          </a:solidFill>
                          <a:effectLst/>
                          <a:latin typeface="Futura LT" panose="02000503000000000000" pitchFamily="2" charset="0"/>
                          <a:ea typeface="+mn-ea"/>
                          <a:cs typeface="+mn-cs"/>
                        </a:rPr>
                        <a:t>Action de suivi depuis leur retour de mission (offres, relances…)</a:t>
                      </a:r>
                    </a:p>
                    <a:p>
                      <a:pPr marL="171450" lvl="0" indent="-171450" algn="l" defTabSz="914400" rtl="0" eaLnBrk="1" latinLnBrk="0" hangingPunct="1">
                        <a:lnSpc>
                          <a:spcPct val="107000"/>
                        </a:lnSpc>
                        <a:buFont typeface="Arial" panose="020B0604020202020204" pitchFamily="34" charset="0"/>
                        <a:buChar char="•"/>
                      </a:pPr>
                      <a:r>
                        <a:rPr lang="fr-FR" sz="1200" kern="1200" dirty="0">
                          <a:solidFill>
                            <a:schemeClr val="dk1"/>
                          </a:solidFill>
                          <a:effectLst/>
                          <a:latin typeface="Futura LT" panose="02000503000000000000" pitchFamily="2" charset="0"/>
                          <a:ea typeface="+mn-ea"/>
                          <a:cs typeface="+mn-cs"/>
                        </a:rPr>
                        <a:t>Projections sur ce marché ? Actions à mettre en place et à mener dans les prochains mois</a:t>
                      </a:r>
                    </a:p>
                    <a:p>
                      <a:pPr marL="171450" lvl="0" indent="-171450" algn="l" defTabSz="914400" rtl="0" eaLnBrk="1" latinLnBrk="0" hangingPunct="1">
                        <a:lnSpc>
                          <a:spcPct val="107000"/>
                        </a:lnSpc>
                        <a:spcAft>
                          <a:spcPts val="800"/>
                        </a:spcAft>
                        <a:buFont typeface="Arial" panose="020B0604020202020204" pitchFamily="34" charset="0"/>
                        <a:buChar char="•"/>
                      </a:pPr>
                      <a:r>
                        <a:rPr lang="fr-FR" sz="1200" kern="1200" dirty="0">
                          <a:solidFill>
                            <a:schemeClr val="dk1"/>
                          </a:solidFill>
                          <a:effectLst/>
                          <a:latin typeface="Futura LT" panose="02000503000000000000" pitchFamily="2" charset="0"/>
                          <a:ea typeface="+mn-ea"/>
                          <a:cs typeface="+mn-cs"/>
                        </a:rPr>
                        <a:t>Moyens mis en place pour y arriver</a:t>
                      </a:r>
                    </a:p>
                    <a:p>
                      <a:pPr marL="0" algn="l" defTabSz="914400" rtl="0" eaLnBrk="1" latinLnBrk="0" hangingPunct="1">
                        <a:lnSpc>
                          <a:spcPct val="107000"/>
                        </a:lnSpc>
                        <a:spcAft>
                          <a:spcPts val="800"/>
                        </a:spcAft>
                      </a:pPr>
                      <a:r>
                        <a:rPr lang="fr-FR" sz="1100" b="1" i="1" kern="1200" dirty="0">
                          <a:solidFill>
                            <a:schemeClr val="dk1"/>
                          </a:solidFill>
                          <a:effectLst/>
                          <a:latin typeface="Futura LT" panose="02000503000000000000" pitchFamily="2" charset="0"/>
                          <a:ea typeface="+mn-ea"/>
                          <a:cs typeface="+mn-cs"/>
                        </a:rPr>
                        <a:t>  </a:t>
                      </a:r>
                    </a:p>
                    <a:p>
                      <a:pPr marL="0" indent="-447675" algn="l" defTabSz="914400" rtl="0" eaLnBrk="1" latinLnBrk="0" hangingPunct="1">
                        <a:lnSpc>
                          <a:spcPct val="107000"/>
                        </a:lnSpc>
                        <a:spcAft>
                          <a:spcPts val="800"/>
                        </a:spcAft>
                      </a:pPr>
                      <a:r>
                        <a:rPr lang="fr-FR" sz="1100" b="1" i="1" kern="1200" dirty="0">
                          <a:solidFill>
                            <a:schemeClr val="dk1"/>
                          </a:solidFill>
                          <a:effectLst/>
                          <a:latin typeface="Futura LT" panose="02000503000000000000" pitchFamily="2" charset="0"/>
                          <a:ea typeface="+mn-ea"/>
                          <a:cs typeface="+mn-cs"/>
                        </a:rPr>
                        <a:t>Session de Résolution de problème (technique du Co-développement) </a:t>
                      </a:r>
                    </a:p>
                    <a:p>
                      <a:pPr marL="171450" lvl="0" indent="-171450" algn="l" defTabSz="914400" rtl="0" eaLnBrk="1" latinLnBrk="0" hangingPunct="1">
                        <a:lnSpc>
                          <a:spcPct val="107000"/>
                        </a:lnSpc>
                        <a:buClr>
                          <a:srgbClr val="000000"/>
                        </a:buClr>
                        <a:buFont typeface="Arial" panose="020B0604020202020204" pitchFamily="34" charset="0"/>
                        <a:buChar char="•"/>
                      </a:pPr>
                      <a:r>
                        <a:rPr lang="fr-FR" sz="1200" kern="1200" dirty="0">
                          <a:solidFill>
                            <a:schemeClr val="dk1"/>
                          </a:solidFill>
                          <a:effectLst/>
                          <a:latin typeface="Futura LT" panose="02000503000000000000" pitchFamily="2" charset="0"/>
                          <a:ea typeface="+mn-ea"/>
                          <a:cs typeface="+mn-cs"/>
                        </a:rPr>
                        <a:t>Partage des problématiques rencontrées par les entreprises dans le cadre de leur projet de développement en Australie,</a:t>
                      </a:r>
                    </a:p>
                    <a:p>
                      <a:pPr marL="171450" lvl="0" indent="-171450" algn="l" defTabSz="914400" rtl="0" eaLnBrk="1" latinLnBrk="0" hangingPunct="1">
                        <a:lnSpc>
                          <a:spcPct val="107000"/>
                        </a:lnSpc>
                        <a:buClr>
                          <a:srgbClr val="000000"/>
                        </a:buClr>
                        <a:buFont typeface="Arial" panose="020B0604020202020204" pitchFamily="34" charset="0"/>
                        <a:buChar char="•"/>
                      </a:pPr>
                      <a:r>
                        <a:rPr lang="fr-FR" sz="1200" kern="1200" dirty="0">
                          <a:solidFill>
                            <a:schemeClr val="dk1"/>
                          </a:solidFill>
                          <a:effectLst/>
                          <a:latin typeface="Futura LT" panose="02000503000000000000" pitchFamily="2" charset="0"/>
                          <a:ea typeface="+mn-ea"/>
                          <a:cs typeface="+mn-cs"/>
                        </a:rPr>
                        <a:t>Bénéficier des bonnes pratiques des membres de la mission et s’enrichir de leurs expériences, </a:t>
                      </a:r>
                    </a:p>
                    <a:p>
                      <a:pPr marL="171450" lvl="0" indent="-171450" algn="l" defTabSz="914400" rtl="0" eaLnBrk="1" latinLnBrk="0" hangingPunct="1">
                        <a:lnSpc>
                          <a:spcPct val="107000"/>
                        </a:lnSpc>
                        <a:spcAft>
                          <a:spcPts val="800"/>
                        </a:spcAft>
                        <a:buClr>
                          <a:srgbClr val="000000"/>
                        </a:buClr>
                        <a:buFont typeface="Arial" panose="020B0604020202020204" pitchFamily="34" charset="0"/>
                        <a:buChar char="•"/>
                      </a:pPr>
                      <a:r>
                        <a:rPr lang="fr-FR" sz="1200" kern="1200" dirty="0">
                          <a:solidFill>
                            <a:schemeClr val="dk1"/>
                          </a:solidFill>
                          <a:effectLst/>
                          <a:latin typeface="Futura LT" panose="02000503000000000000" pitchFamily="2" charset="0"/>
                          <a:ea typeface="+mn-ea"/>
                          <a:cs typeface="+mn-cs"/>
                        </a:rPr>
                        <a:t>Trouver collectivement des solutions nouvelles adaptées aux problématiques évoquées </a:t>
                      </a:r>
                    </a:p>
                    <a:p>
                      <a:pPr marL="0" indent="0">
                        <a:buFontTx/>
                        <a:buNone/>
                      </a:pPr>
                      <a:endParaRPr lang="fr-FR" sz="1200" kern="1200" dirty="0">
                        <a:solidFill>
                          <a:schemeClr val="dk1"/>
                        </a:solidFill>
                        <a:effectLst/>
                        <a:latin typeface="Futura LT" panose="02000503000000000000" pitchFamily="2" charset="0"/>
                        <a:ea typeface="+mn-ea"/>
                        <a:cs typeface="+mn-cs"/>
                      </a:endParaRPr>
                    </a:p>
                  </a:txBody>
                  <a:tcPr>
                    <a:solidFill>
                      <a:schemeClr val="bg2"/>
                    </a:solidFill>
                  </a:tcPr>
                </a:tc>
                <a:extLst>
                  <a:ext uri="{0D108BD9-81ED-4DB2-BD59-A6C34878D82A}">
                    <a16:rowId xmlns:a16="http://schemas.microsoft.com/office/drawing/2014/main" val="1337652472"/>
                  </a:ext>
                </a:extLst>
              </a:tr>
            </a:tbl>
          </a:graphicData>
        </a:graphic>
      </p:graphicFrame>
    </p:spTree>
    <p:extLst>
      <p:ext uri="{BB962C8B-B14F-4D97-AF65-F5344CB8AC3E}">
        <p14:creationId xmlns:p14="http://schemas.microsoft.com/office/powerpoint/2010/main" val="24203174"/>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re 3">
            <a:extLst>
              <a:ext uri="{FF2B5EF4-FFF2-40B4-BE49-F238E27FC236}">
                <a16:creationId xmlns:a16="http://schemas.microsoft.com/office/drawing/2014/main" id="{65C2E16A-043A-4679-8813-EAA079CED746}"/>
              </a:ext>
            </a:extLst>
          </p:cNvPr>
          <p:cNvSpPr>
            <a:spLocks noGrp="1"/>
          </p:cNvSpPr>
          <p:nvPr>
            <p:ph type="title"/>
          </p:nvPr>
        </p:nvSpPr>
        <p:spPr>
          <a:xfrm>
            <a:off x="2228850" y="56825"/>
            <a:ext cx="9963150" cy="619724"/>
          </a:xfrm>
        </p:spPr>
        <p:txBody>
          <a:bodyPr>
            <a:noAutofit/>
          </a:bodyPr>
          <a:lstStyle/>
          <a:p>
            <a:r>
              <a:rPr lang="fr-FR" sz="2800" b="1">
                <a:latin typeface="Arial" panose="020B0604020202020204" pitchFamily="34" charset="0"/>
                <a:cs typeface="Arial" panose="020B0604020202020204" pitchFamily="34" charset="0"/>
              </a:rPr>
              <a:t>Une équipe projet à votre écoute</a:t>
            </a:r>
          </a:p>
        </p:txBody>
      </p:sp>
      <p:pic>
        <p:nvPicPr>
          <p:cNvPr id="8" name="Image 7">
            <a:extLst>
              <a:ext uri="{FF2B5EF4-FFF2-40B4-BE49-F238E27FC236}">
                <a16:creationId xmlns:a16="http://schemas.microsoft.com/office/drawing/2014/main" id="{C0224C7A-71A5-4158-B802-A2F56C12F382}"/>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1336809" y="161375"/>
            <a:ext cx="620681" cy="477448"/>
          </a:xfrm>
          <a:prstGeom prst="rect">
            <a:avLst/>
          </a:prstGeom>
        </p:spPr>
      </p:pic>
      <p:sp>
        <p:nvSpPr>
          <p:cNvPr id="18" name="ZoneTexte 17">
            <a:extLst>
              <a:ext uri="{FF2B5EF4-FFF2-40B4-BE49-F238E27FC236}">
                <a16:creationId xmlns:a16="http://schemas.microsoft.com/office/drawing/2014/main" id="{DCD473F0-58E6-4635-9F44-8B4B74381C4D}"/>
              </a:ext>
            </a:extLst>
          </p:cNvPr>
          <p:cNvSpPr txBox="1"/>
          <p:nvPr/>
        </p:nvSpPr>
        <p:spPr>
          <a:xfrm>
            <a:off x="1532400" y="1105517"/>
            <a:ext cx="5134317" cy="1323439"/>
          </a:xfrm>
          <a:prstGeom prst="rect">
            <a:avLst/>
          </a:prstGeom>
          <a:noFill/>
        </p:spPr>
        <p:txBody>
          <a:bodyPr wrap="square" lIns="91440" tIns="45720" rIns="91440" bIns="45720" rtlCol="0" anchor="t">
            <a:spAutoFit/>
          </a:bodyPr>
          <a:lstStyle/>
          <a:p>
            <a:pPr>
              <a:defRPr/>
            </a:pPr>
            <a:r>
              <a:rPr lang="fr-FR" sz="1600" b="1" dirty="0">
                <a:solidFill>
                  <a:srgbClr val="203279"/>
                </a:solidFill>
                <a:latin typeface="Futura LT" panose="02000503000000000000" pitchFamily="2" charset="0"/>
              </a:rPr>
              <a:t>Directeur de zone </a:t>
            </a:r>
          </a:p>
          <a:p>
            <a:pPr>
              <a:defRPr/>
            </a:pPr>
            <a:r>
              <a:rPr lang="fr-FR" sz="1600" b="1" dirty="0">
                <a:solidFill>
                  <a:srgbClr val="203279"/>
                </a:solidFill>
                <a:latin typeface="Futura LT" panose="02000503000000000000" pitchFamily="2" charset="0"/>
              </a:rPr>
              <a:t>Yann </a:t>
            </a:r>
            <a:r>
              <a:rPr lang="fr-FR" sz="1600" b="1" dirty="0" err="1">
                <a:solidFill>
                  <a:srgbClr val="203279"/>
                </a:solidFill>
                <a:latin typeface="Futura LT" panose="02000503000000000000" pitchFamily="2" charset="0"/>
              </a:rPr>
              <a:t>Frollo</a:t>
            </a:r>
            <a:r>
              <a:rPr lang="fr-FR" sz="1600" b="1" dirty="0">
                <a:solidFill>
                  <a:srgbClr val="203279"/>
                </a:solidFill>
                <a:latin typeface="Futura LT" panose="02000503000000000000" pitchFamily="2" charset="0"/>
              </a:rPr>
              <a:t> de </a:t>
            </a:r>
            <a:r>
              <a:rPr lang="fr-FR" sz="1600" b="1" dirty="0" err="1">
                <a:solidFill>
                  <a:srgbClr val="203279"/>
                </a:solidFill>
                <a:latin typeface="Futura LT" panose="02000503000000000000" pitchFamily="2" charset="0"/>
              </a:rPr>
              <a:t>Kerlivio</a:t>
            </a:r>
            <a:endParaRPr lang="fr-FR" sz="1600" b="1" dirty="0">
              <a:solidFill>
                <a:srgbClr val="203279"/>
              </a:solidFill>
              <a:latin typeface="Futura LT" panose="02000503000000000000" pitchFamily="2" charset="0"/>
            </a:endParaRPr>
          </a:p>
          <a:p>
            <a:pPr>
              <a:defRPr/>
            </a:pPr>
            <a:endParaRPr lang="fr-FR" sz="1600" b="1" dirty="0">
              <a:solidFill>
                <a:srgbClr val="203279"/>
              </a:solidFill>
              <a:latin typeface="Futura LT" panose="02000503000000000000" pitchFamily="2" charset="0"/>
            </a:endParaRPr>
          </a:p>
          <a:p>
            <a:pPr>
              <a:defRPr/>
            </a:pPr>
            <a:r>
              <a:rPr lang="fr-FR" sz="1600" b="1" dirty="0">
                <a:solidFill>
                  <a:srgbClr val="203279"/>
                </a:solidFill>
                <a:latin typeface="Futura LT" panose="02000503000000000000" pitchFamily="2" charset="0"/>
              </a:rPr>
              <a:t>DP Australie</a:t>
            </a:r>
            <a:endParaRPr lang="fr-FR" sz="1600" dirty="0">
              <a:solidFill>
                <a:srgbClr val="203279"/>
              </a:solidFill>
              <a:latin typeface="Futura LT" panose="02000503000000000000" pitchFamily="2" charset="0"/>
            </a:endParaRPr>
          </a:p>
          <a:p>
            <a:pPr>
              <a:defRPr/>
            </a:pPr>
            <a:r>
              <a:rPr lang="fr-FR" sz="1600" b="1" dirty="0">
                <a:solidFill>
                  <a:srgbClr val="203279"/>
                </a:solidFill>
                <a:latin typeface="Futura LT" panose="02000503000000000000" pitchFamily="2" charset="0"/>
              </a:rPr>
              <a:t>Stéphanie Morley </a:t>
            </a:r>
          </a:p>
        </p:txBody>
      </p:sp>
      <p:sp>
        <p:nvSpPr>
          <p:cNvPr id="26" name="ZoneTexte 25">
            <a:extLst>
              <a:ext uri="{FF2B5EF4-FFF2-40B4-BE49-F238E27FC236}">
                <a16:creationId xmlns:a16="http://schemas.microsoft.com/office/drawing/2014/main" id="{FC778EEE-C471-4AAB-AF8A-4D3C0F2D57F2}"/>
              </a:ext>
            </a:extLst>
          </p:cNvPr>
          <p:cNvSpPr txBox="1"/>
          <p:nvPr/>
        </p:nvSpPr>
        <p:spPr>
          <a:xfrm>
            <a:off x="7642886" y="989417"/>
            <a:ext cx="3940100" cy="1055674"/>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fr-FR" sz="1600" b="1" i="0" u="none" strike="noStrike" kern="1200" cap="none" spc="0" normalizeH="0" baseline="0" noProof="0" dirty="0">
                <a:ln>
                  <a:noFill/>
                </a:ln>
                <a:solidFill>
                  <a:srgbClr val="203279"/>
                </a:solidFill>
                <a:effectLst/>
                <a:uLnTx/>
                <a:uFillTx/>
                <a:latin typeface="Futura LT" panose="02000503000000000000" pitchFamily="2" charset="0"/>
              </a:rPr>
              <a:t>Pilote Projet – France </a:t>
            </a:r>
          </a:p>
          <a:p>
            <a:pPr marL="0" marR="0" lvl="0" indent="0" algn="l" defTabSz="914400" rtl="0" eaLnBrk="1" fontAlgn="auto" latinLnBrk="0" hangingPunct="1">
              <a:lnSpc>
                <a:spcPct val="100000"/>
              </a:lnSpc>
              <a:spcBef>
                <a:spcPts val="0"/>
              </a:spcBef>
              <a:spcAft>
                <a:spcPts val="0"/>
              </a:spcAft>
              <a:buClrTx/>
              <a:buSzTx/>
              <a:buFontTx/>
              <a:buNone/>
              <a:tabLst/>
              <a:defRPr/>
            </a:pPr>
            <a:r>
              <a:rPr lang="fr-FR" sz="1600" b="1" dirty="0">
                <a:solidFill>
                  <a:srgbClr val="203279"/>
                </a:solidFill>
                <a:latin typeface="Futura LT" panose="02000503000000000000" pitchFamily="2" charset="0"/>
              </a:rPr>
              <a:t>Cécile Hautefort - Hegazy</a:t>
            </a:r>
            <a:endParaRPr kumimoji="0" lang="fr-FR" sz="1600" b="1" i="0" u="none" strike="noStrike" kern="1200" cap="none" spc="0" normalizeH="0" baseline="0" noProof="0" dirty="0">
              <a:ln>
                <a:noFill/>
              </a:ln>
              <a:solidFill>
                <a:srgbClr val="203279"/>
              </a:solidFill>
              <a:effectLst/>
              <a:uLnTx/>
              <a:uFillTx/>
              <a:latin typeface="Futura LT" panose="02000503000000000000" pitchFamily="2" charset="0"/>
            </a:endParaRPr>
          </a:p>
          <a:p>
            <a:pPr marL="0" marR="0" lvl="0" indent="0" algn="l" defTabSz="914400" rtl="0" eaLnBrk="1" fontAlgn="auto" latinLnBrk="0" hangingPunct="1">
              <a:lnSpc>
                <a:spcPct val="105000"/>
              </a:lnSpc>
              <a:spcBef>
                <a:spcPts val="0"/>
              </a:spcBef>
              <a:spcAft>
                <a:spcPts val="0"/>
              </a:spcAft>
              <a:buClrTx/>
              <a:buSzTx/>
              <a:buFontTx/>
              <a:buNone/>
              <a:tabLst/>
              <a:defRPr/>
            </a:pPr>
            <a:r>
              <a:rPr kumimoji="0" lang="fr-FR" sz="1500" b="1" i="0" u="none" strike="noStrike" kern="1200" cap="none" spc="0" normalizeH="0" baseline="0" noProof="0" dirty="0">
                <a:ln>
                  <a:noFill/>
                </a:ln>
                <a:solidFill>
                  <a:srgbClr val="203279"/>
                </a:solidFill>
                <a:effectLst/>
                <a:uLnTx/>
                <a:uFillTx/>
                <a:latin typeface="Futura LT" panose="02000503000000000000" pitchFamily="2" charset="0"/>
              </a:rPr>
              <a:t>Coordinateur Team France Export- réseau IDF</a:t>
            </a:r>
          </a:p>
        </p:txBody>
      </p:sp>
      <p:sp>
        <p:nvSpPr>
          <p:cNvPr id="11" name="Espace réservé du contenu 2">
            <a:extLst>
              <a:ext uri="{FF2B5EF4-FFF2-40B4-BE49-F238E27FC236}">
                <a16:creationId xmlns:a16="http://schemas.microsoft.com/office/drawing/2014/main" id="{B1B976CC-6129-4FA0-84DD-EBD3A6A3F299}"/>
              </a:ext>
            </a:extLst>
          </p:cNvPr>
          <p:cNvSpPr txBox="1">
            <a:spLocks/>
          </p:cNvSpPr>
          <p:nvPr/>
        </p:nvSpPr>
        <p:spPr bwMode="auto">
          <a:xfrm>
            <a:off x="3213742" y="3002228"/>
            <a:ext cx="6031858" cy="328295"/>
          </a:xfrm>
          <a:prstGeom prst="rect">
            <a:avLst/>
          </a:prstGeom>
          <a:solidFill>
            <a:schemeClr val="accent2">
              <a:lumMod val="20000"/>
              <a:lumOff val="80000"/>
            </a:schemeClr>
          </a:solidFill>
          <a:ln>
            <a:noFill/>
          </a:ln>
        </p:spPr>
        <p:txBody>
          <a:bodyPr/>
          <a:lstStyle>
            <a:lvl1pPr eaLnBrk="0" hangingPunct="0">
              <a:spcBef>
                <a:spcPct val="20000"/>
              </a:spcBef>
              <a:buFont typeface="Arial" panose="020B0604020202020204" pitchFamily="34" charset="0"/>
              <a:buChar char="•"/>
              <a:defRPr sz="1400" u="sng">
                <a:solidFill>
                  <a:srgbClr val="575A5D"/>
                </a:solidFill>
                <a:latin typeface="Calibri" panose="020F0502020204030204" pitchFamily="34" charset="0"/>
              </a:defRPr>
            </a:lvl1pPr>
            <a:lvl2pPr marL="742950" indent="-285750" eaLnBrk="0" hangingPunct="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eaLnBrk="0" hangingPunct="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eaLnBrk="0" hangingPunct="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eaLnBrk="0" hangingPunct="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marL="0" marR="0" lvl="0" indent="0" algn="l" defTabSz="914400" rtl="0" eaLnBrk="1" fontAlgn="auto" latinLnBrk="0" hangingPunct="1">
              <a:lnSpc>
                <a:spcPct val="100000"/>
              </a:lnSpc>
              <a:spcBef>
                <a:spcPts val="0"/>
              </a:spcBef>
              <a:spcAft>
                <a:spcPts val="533"/>
              </a:spcAft>
              <a:buClrTx/>
              <a:buSzTx/>
              <a:buFont typeface="Arial" panose="020B0604020202020204" pitchFamily="34" charset="0"/>
              <a:buNone/>
              <a:tabLst/>
              <a:defRPr/>
            </a:pPr>
            <a:r>
              <a:rPr kumimoji="0" lang="fr-FR" altLang="fr-FR" sz="1467" b="1" i="0" u="none" strike="noStrike" kern="1200" cap="none" spc="0" normalizeH="0" baseline="0" noProof="0" dirty="0">
                <a:ln>
                  <a:noFill/>
                </a:ln>
                <a:solidFill>
                  <a:srgbClr val="E30011"/>
                </a:solidFill>
                <a:effectLst/>
                <a:uLnTx/>
                <a:uFillTx/>
                <a:latin typeface="Avenir LT Std 35 Light"/>
                <a:ea typeface="+mn-ea"/>
                <a:cs typeface="+mn-cs"/>
              </a:rPr>
              <a:t>Vos experts sectoriels au sein du Bureau Business France </a:t>
            </a:r>
            <a:r>
              <a:rPr lang="fr-FR" altLang="fr-FR" sz="1467" b="1" u="none" dirty="0">
                <a:solidFill>
                  <a:srgbClr val="E30011"/>
                </a:solidFill>
                <a:latin typeface="Avenir LT Std 35 Light"/>
              </a:rPr>
              <a:t>Australie </a:t>
            </a:r>
            <a:endParaRPr kumimoji="0" lang="fr-FR" altLang="fr-FR" sz="1467" b="1" i="0" u="none" strike="noStrike" kern="1200" cap="none" spc="0" normalizeH="0" baseline="0" noProof="0" dirty="0">
              <a:ln>
                <a:noFill/>
              </a:ln>
              <a:solidFill>
                <a:srgbClr val="E30011"/>
              </a:solidFill>
              <a:effectLst/>
              <a:uLnTx/>
              <a:uFillTx/>
              <a:latin typeface="Avenir LT Std 35 Light"/>
              <a:ea typeface="+mn-ea"/>
              <a:cs typeface="+mn-cs"/>
            </a:endParaRPr>
          </a:p>
        </p:txBody>
      </p:sp>
      <p:pic>
        <p:nvPicPr>
          <p:cNvPr id="3" name="Image 2">
            <a:extLst>
              <a:ext uri="{FF2B5EF4-FFF2-40B4-BE49-F238E27FC236}">
                <a16:creationId xmlns:a16="http://schemas.microsoft.com/office/drawing/2014/main" id="{6356AAC8-B4A0-4605-A8FC-5503E1CADDD6}"/>
              </a:ext>
            </a:extLst>
          </p:cNvPr>
          <p:cNvPicPr>
            <a:picLocks noChangeAspect="1"/>
          </p:cNvPicPr>
          <p:nvPr/>
        </p:nvPicPr>
        <p:blipFill>
          <a:blip r:embed="rId4"/>
          <a:stretch>
            <a:fillRect/>
          </a:stretch>
        </p:blipFill>
        <p:spPr>
          <a:xfrm>
            <a:off x="6578210" y="989417"/>
            <a:ext cx="892015" cy="764727"/>
          </a:xfrm>
          <a:prstGeom prst="rect">
            <a:avLst/>
          </a:prstGeom>
        </p:spPr>
      </p:pic>
      <p:pic>
        <p:nvPicPr>
          <p:cNvPr id="5" name="Image 4">
            <a:extLst>
              <a:ext uri="{FF2B5EF4-FFF2-40B4-BE49-F238E27FC236}">
                <a16:creationId xmlns:a16="http://schemas.microsoft.com/office/drawing/2014/main" id="{5F053748-F720-6CC9-025A-AEB6BAD42D05}"/>
              </a:ext>
            </a:extLst>
          </p:cNvPr>
          <p:cNvPicPr>
            <a:picLocks noChangeAspect="1"/>
          </p:cNvPicPr>
          <p:nvPr/>
        </p:nvPicPr>
        <p:blipFill>
          <a:blip r:embed="rId5"/>
          <a:stretch>
            <a:fillRect/>
          </a:stretch>
        </p:blipFill>
        <p:spPr>
          <a:xfrm>
            <a:off x="362878" y="3826803"/>
            <a:ext cx="5733122" cy="2869822"/>
          </a:xfrm>
          <a:prstGeom prst="rect">
            <a:avLst/>
          </a:prstGeom>
        </p:spPr>
      </p:pic>
      <p:pic>
        <p:nvPicPr>
          <p:cNvPr id="7" name="Image 6">
            <a:extLst>
              <a:ext uri="{FF2B5EF4-FFF2-40B4-BE49-F238E27FC236}">
                <a16:creationId xmlns:a16="http://schemas.microsoft.com/office/drawing/2014/main" id="{C1F99369-E449-0105-897A-76E868233591}"/>
              </a:ext>
            </a:extLst>
          </p:cNvPr>
          <p:cNvPicPr>
            <a:picLocks noChangeAspect="1"/>
          </p:cNvPicPr>
          <p:nvPr/>
        </p:nvPicPr>
        <p:blipFill>
          <a:blip r:embed="rId6"/>
          <a:stretch>
            <a:fillRect/>
          </a:stretch>
        </p:blipFill>
        <p:spPr>
          <a:xfrm>
            <a:off x="5941221" y="3832692"/>
            <a:ext cx="5887901" cy="2563980"/>
          </a:xfrm>
          <a:prstGeom prst="rect">
            <a:avLst/>
          </a:prstGeom>
        </p:spPr>
      </p:pic>
      <p:pic>
        <p:nvPicPr>
          <p:cNvPr id="9" name="Image 4">
            <a:extLst>
              <a:ext uri="{FF2B5EF4-FFF2-40B4-BE49-F238E27FC236}">
                <a16:creationId xmlns:a16="http://schemas.microsoft.com/office/drawing/2014/main" id="{38A4E243-9C4C-BD26-0BC2-7254FC0CE70C}"/>
              </a:ext>
            </a:extLst>
          </p:cNvPr>
          <p:cNvPicPr>
            <a:picLocks noChangeAspect="1"/>
          </p:cNvPicPr>
          <p:nvPr/>
        </p:nvPicPr>
        <p:blipFill>
          <a:blip r:embed="rId7"/>
          <a:stretch>
            <a:fillRect/>
          </a:stretch>
        </p:blipFill>
        <p:spPr>
          <a:xfrm>
            <a:off x="584381" y="999072"/>
            <a:ext cx="726290" cy="736666"/>
          </a:xfrm>
          <a:prstGeom prst="flowChartConnector">
            <a:avLst/>
          </a:prstGeom>
        </p:spPr>
      </p:pic>
      <p:grpSp>
        <p:nvGrpSpPr>
          <p:cNvPr id="10" name="Group 5">
            <a:extLst>
              <a:ext uri="{FF2B5EF4-FFF2-40B4-BE49-F238E27FC236}">
                <a16:creationId xmlns:a16="http://schemas.microsoft.com/office/drawing/2014/main" id="{CBEEED62-6759-5E02-81F0-490165E2411D}"/>
              </a:ext>
            </a:extLst>
          </p:cNvPr>
          <p:cNvGrpSpPr>
            <a:grpSpLocks noChangeAspect="1"/>
          </p:cNvGrpSpPr>
          <p:nvPr/>
        </p:nvGrpSpPr>
        <p:grpSpPr>
          <a:xfrm>
            <a:off x="676909" y="1861137"/>
            <a:ext cx="541233" cy="539119"/>
            <a:chOff x="0" y="0"/>
            <a:chExt cx="6502400" cy="6477000"/>
          </a:xfrm>
          <a:blipFill>
            <a:blip r:embed="rId8"/>
            <a:stretch>
              <a:fillRect/>
            </a:stretch>
          </a:blipFill>
        </p:grpSpPr>
        <p:sp>
          <p:nvSpPr>
            <p:cNvPr id="12" name="Freeform 6">
              <a:extLst>
                <a:ext uri="{FF2B5EF4-FFF2-40B4-BE49-F238E27FC236}">
                  <a16:creationId xmlns:a16="http://schemas.microsoft.com/office/drawing/2014/main" id="{5D60C028-7D6B-D448-8688-03179B8A84AB}"/>
                </a:ext>
              </a:extLst>
            </p:cNvPr>
            <p:cNvSpPr/>
            <p:nvPr/>
          </p:nvSpPr>
          <p:spPr>
            <a:xfrm>
              <a:off x="-23042" y="119185"/>
              <a:ext cx="6542159" cy="6244242"/>
            </a:xfrm>
            <a:custGeom>
              <a:avLst/>
              <a:gdLst/>
              <a:ahLst/>
              <a:cxnLst/>
              <a:rect l="l" t="t" r="r" b="b"/>
              <a:pathLst>
                <a:path w="6542159" h="6244242">
                  <a:moveTo>
                    <a:pt x="3271080" y="4996"/>
                  </a:moveTo>
                  <a:cubicBezTo>
                    <a:pt x="2154117" y="0"/>
                    <a:pt x="1119857" y="593026"/>
                    <a:pt x="559929" y="1559521"/>
                  </a:cubicBezTo>
                  <a:cubicBezTo>
                    <a:pt x="0" y="2526015"/>
                    <a:pt x="0" y="3718228"/>
                    <a:pt x="559929" y="4684723"/>
                  </a:cubicBezTo>
                  <a:cubicBezTo>
                    <a:pt x="1119857" y="5651217"/>
                    <a:pt x="2154117" y="6244243"/>
                    <a:pt x="3271080" y="6239248"/>
                  </a:cubicBezTo>
                  <a:cubicBezTo>
                    <a:pt x="4388043" y="6244243"/>
                    <a:pt x="5422303" y="5651217"/>
                    <a:pt x="5982231" y="4684723"/>
                  </a:cubicBezTo>
                  <a:cubicBezTo>
                    <a:pt x="6542160" y="3718229"/>
                    <a:pt x="6542160" y="2526015"/>
                    <a:pt x="5982231" y="1559521"/>
                  </a:cubicBezTo>
                  <a:cubicBezTo>
                    <a:pt x="5422303" y="593027"/>
                    <a:pt x="4388043" y="1"/>
                    <a:pt x="3271080" y="4996"/>
                  </a:cubicBezTo>
                  <a:close/>
                </a:path>
              </a:pathLst>
            </a:custGeom>
            <a:grpFill/>
          </p:spPr>
        </p:sp>
        <p:sp>
          <p:nvSpPr>
            <p:cNvPr id="13" name="Freeform 7">
              <a:extLst>
                <a:ext uri="{FF2B5EF4-FFF2-40B4-BE49-F238E27FC236}">
                  <a16:creationId xmlns:a16="http://schemas.microsoft.com/office/drawing/2014/main" id="{48C4FC54-CD40-CC0C-532A-CD70AB4EED68}"/>
                </a:ext>
              </a:extLst>
            </p:cNvPr>
            <p:cNvSpPr/>
            <p:nvPr/>
          </p:nvSpPr>
          <p:spPr>
            <a:xfrm>
              <a:off x="73038" y="66269"/>
              <a:ext cx="6350000" cy="6349987"/>
            </a:xfrm>
            <a:custGeom>
              <a:avLst/>
              <a:gdLst/>
              <a:ahLst/>
              <a:cxnLst/>
              <a:rect l="l" t="t" r="r" b="b"/>
              <a:pathLst>
                <a:path w="6350000" h="6349987">
                  <a:moveTo>
                    <a:pt x="3175000" y="6349987"/>
                  </a:moveTo>
                  <a:cubicBezTo>
                    <a:pt x="1424279" y="6349987"/>
                    <a:pt x="0" y="4925733"/>
                    <a:pt x="0" y="3175038"/>
                  </a:cubicBezTo>
                  <a:cubicBezTo>
                    <a:pt x="0" y="1424317"/>
                    <a:pt x="1424292" y="0"/>
                    <a:pt x="3175000" y="0"/>
                  </a:cubicBezTo>
                  <a:cubicBezTo>
                    <a:pt x="4925733" y="0"/>
                    <a:pt x="6350000" y="1424330"/>
                    <a:pt x="6350000" y="3175038"/>
                  </a:cubicBezTo>
                  <a:cubicBezTo>
                    <a:pt x="6350000" y="4925720"/>
                    <a:pt x="4925733" y="6349987"/>
                    <a:pt x="3175000" y="6349987"/>
                  </a:cubicBezTo>
                  <a:close/>
                  <a:moveTo>
                    <a:pt x="3175000" y="115760"/>
                  </a:moveTo>
                  <a:cubicBezTo>
                    <a:pt x="1488135" y="115760"/>
                    <a:pt x="115760" y="1488148"/>
                    <a:pt x="115760" y="3175038"/>
                  </a:cubicBezTo>
                  <a:cubicBezTo>
                    <a:pt x="115760" y="4861915"/>
                    <a:pt x="1488135" y="6234265"/>
                    <a:pt x="3175000" y="6234265"/>
                  </a:cubicBezTo>
                  <a:cubicBezTo>
                    <a:pt x="4861852" y="6234265"/>
                    <a:pt x="6234265" y="4861890"/>
                    <a:pt x="6234265" y="3175038"/>
                  </a:cubicBezTo>
                  <a:cubicBezTo>
                    <a:pt x="6234265" y="1488148"/>
                    <a:pt x="4861852" y="115760"/>
                    <a:pt x="3175000" y="115760"/>
                  </a:cubicBezTo>
                  <a:close/>
                </a:path>
              </a:pathLst>
            </a:custGeom>
            <a:grpFill/>
          </p:spPr>
        </p:sp>
      </p:grpSp>
    </p:spTree>
    <p:extLst>
      <p:ext uri="{BB962C8B-B14F-4D97-AF65-F5344CB8AC3E}">
        <p14:creationId xmlns:p14="http://schemas.microsoft.com/office/powerpoint/2010/main" val="423517555"/>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ZoneTexte 6">
            <a:extLst>
              <a:ext uri="{FF2B5EF4-FFF2-40B4-BE49-F238E27FC236}">
                <a16:creationId xmlns:a16="http://schemas.microsoft.com/office/drawing/2014/main" id="{DF7BEEE8-C92D-4AE7-B4B7-7CD213C1BBA4}"/>
              </a:ext>
            </a:extLst>
          </p:cNvPr>
          <p:cNvSpPr txBox="1"/>
          <p:nvPr/>
        </p:nvSpPr>
        <p:spPr>
          <a:xfrm>
            <a:off x="784876" y="2123336"/>
            <a:ext cx="3315761" cy="2719719"/>
          </a:xfrm>
          <a:prstGeom prst="rect">
            <a:avLst/>
          </a:prstGeom>
          <a:noFill/>
        </p:spPr>
        <p:txBody>
          <a:bodyPr wrap="square">
            <a:spAutoFit/>
          </a:bodyPr>
          <a:lstStyle/>
          <a:p>
            <a:pPr defTabSz="609585">
              <a:defRPr/>
            </a:pPr>
            <a:r>
              <a:rPr lang="fr-FR" sz="1067" dirty="0">
                <a:solidFill>
                  <a:prstClr val="black"/>
                </a:solidFill>
                <a:latin typeface="Arial" panose="020B0604020202020204"/>
              </a:rPr>
              <a:t>Cécile HAUTEFORT-HEGAZY</a:t>
            </a:r>
          </a:p>
          <a:p>
            <a:pPr defTabSz="609585">
              <a:defRPr/>
            </a:pPr>
            <a:r>
              <a:rPr lang="fr-FR" sz="1067" dirty="0">
                <a:solidFill>
                  <a:prstClr val="black"/>
                </a:solidFill>
                <a:latin typeface="Arial" panose="020B0604020202020204"/>
              </a:rPr>
              <a:t>Directeur IDF Business France / </a:t>
            </a:r>
          </a:p>
          <a:p>
            <a:pPr defTabSz="609585">
              <a:defRPr/>
            </a:pPr>
            <a:r>
              <a:rPr lang="fr-FR" sz="1067" dirty="0">
                <a:solidFill>
                  <a:prstClr val="black"/>
                </a:solidFill>
                <a:latin typeface="Arial" panose="020B0604020202020204"/>
              </a:rPr>
              <a:t>Coordinatrice Team France Export </a:t>
            </a:r>
            <a:br>
              <a:rPr lang="fr-FR" sz="1067" dirty="0">
                <a:solidFill>
                  <a:prstClr val="black"/>
                </a:solidFill>
                <a:latin typeface="Arial" panose="020B0604020202020204"/>
              </a:rPr>
            </a:br>
            <a:r>
              <a:rPr lang="fr-FR" sz="1067" dirty="0">
                <a:solidFill>
                  <a:prstClr val="black"/>
                </a:solidFill>
                <a:latin typeface="Arial" panose="020B0604020202020204"/>
              </a:rPr>
              <a:t>Tél. : 01 40 73 34 97</a:t>
            </a:r>
            <a:br>
              <a:rPr lang="fr-FR" sz="1067" dirty="0">
                <a:solidFill>
                  <a:prstClr val="black"/>
                </a:solidFill>
                <a:latin typeface="Arial" panose="020B0604020202020204"/>
              </a:rPr>
            </a:br>
            <a:r>
              <a:rPr lang="fr-FR" sz="1067" dirty="0">
                <a:solidFill>
                  <a:prstClr val="black"/>
                </a:solidFill>
                <a:latin typeface="Arial" panose="020B0604020202020204"/>
                <a:hlinkClick r:id="rId2"/>
              </a:rPr>
              <a:t>cecile.hauteforthegazy@businessfrance.fr</a:t>
            </a:r>
            <a:r>
              <a:rPr lang="fr-FR" sz="1067" dirty="0">
                <a:solidFill>
                  <a:prstClr val="black"/>
                </a:solidFill>
                <a:latin typeface="Arial" panose="020B0604020202020204"/>
              </a:rPr>
              <a:t> </a:t>
            </a:r>
          </a:p>
          <a:p>
            <a:pPr defTabSz="609585">
              <a:defRPr/>
            </a:pPr>
            <a:endParaRPr lang="fr-FR" sz="1067" dirty="0">
              <a:solidFill>
                <a:prstClr val="black"/>
              </a:solidFill>
              <a:latin typeface="Arial" panose="020B0604020202020204"/>
            </a:endParaRPr>
          </a:p>
          <a:p>
            <a:pPr algn="just" rtl="0" fontAlgn="base"/>
            <a:r>
              <a:rPr lang="fr-FR" sz="1067" dirty="0">
                <a:solidFill>
                  <a:srgbClr val="0070C0"/>
                </a:solidFill>
                <a:latin typeface="Arial" panose="020B0604020202020204"/>
                <a:cs typeface="Arial" panose="020B0604020202020204" pitchFamily="34" charset="0"/>
              </a:rPr>
              <a:t>Après 7 ans au sein des équipes du développement économique du Département des Hauts-de-Seine, Cécile a rejoint Business France en 2015, et il assure depuis novembre 2020 la Direction du réseau Ile-de-France de la Team France Export. Titulaire d’un diplôme en droit public et en science politique, spécialisée sur la zone Moyen-Orient, Cécile s’appuie sur une expérience de 20 ans de terrain, dont 15 au service des entreprises franciliennes, </a:t>
            </a:r>
            <a:endParaRPr lang="en-US" sz="1067" dirty="0">
              <a:solidFill>
                <a:srgbClr val="0070C0"/>
              </a:solidFill>
              <a:latin typeface="Arial" panose="020B0604020202020204"/>
              <a:cs typeface="Arial" panose="020B0604020202020204" pitchFamily="34" charset="0"/>
            </a:endParaRPr>
          </a:p>
        </p:txBody>
      </p:sp>
      <p:sp>
        <p:nvSpPr>
          <p:cNvPr id="14" name="Titre 4">
            <a:extLst>
              <a:ext uri="{FF2B5EF4-FFF2-40B4-BE49-F238E27FC236}">
                <a16:creationId xmlns:a16="http://schemas.microsoft.com/office/drawing/2014/main" id="{E3BB3FBF-32F3-44F1-BB50-FA4410132075}"/>
              </a:ext>
            </a:extLst>
          </p:cNvPr>
          <p:cNvSpPr>
            <a:spLocks noGrp="1"/>
          </p:cNvSpPr>
          <p:nvPr>
            <p:ph type="title"/>
          </p:nvPr>
        </p:nvSpPr>
        <p:spPr>
          <a:xfrm>
            <a:off x="2086209" y="303663"/>
            <a:ext cx="6546051" cy="332399"/>
          </a:xfrm>
        </p:spPr>
        <p:txBody>
          <a:bodyPr/>
          <a:lstStyle/>
          <a:p>
            <a:r>
              <a:rPr lang="fr-FR" dirty="0">
                <a:solidFill>
                  <a:schemeClr val="tx1"/>
                </a:solidFill>
              </a:rPr>
              <a:t>L’ÉQUIPE PROJET EN IDF </a:t>
            </a:r>
            <a:endParaRPr lang="fr-FR" dirty="0"/>
          </a:p>
        </p:txBody>
      </p:sp>
      <p:sp>
        <p:nvSpPr>
          <p:cNvPr id="16" name="Espace réservé du texte 20">
            <a:extLst>
              <a:ext uri="{FF2B5EF4-FFF2-40B4-BE49-F238E27FC236}">
                <a16:creationId xmlns:a16="http://schemas.microsoft.com/office/drawing/2014/main" id="{05DFE15A-D86F-41C5-AACE-0251E455CDB5}"/>
              </a:ext>
            </a:extLst>
          </p:cNvPr>
          <p:cNvSpPr txBox="1">
            <a:spLocks/>
          </p:cNvSpPr>
          <p:nvPr/>
        </p:nvSpPr>
        <p:spPr>
          <a:xfrm>
            <a:off x="271940" y="874943"/>
            <a:ext cx="11390973" cy="473261"/>
          </a:xfrm>
          <a:prstGeom prst="rect">
            <a:avLst/>
          </a:prstGeom>
        </p:spPr>
        <p:txBody>
          <a:bodyPr/>
          <a:lstStyle>
            <a:lvl1pPr marL="0" indent="0" algn="ctr" defTabSz="457200" rtl="0" eaLnBrk="1" latinLnBrk="0" hangingPunct="1">
              <a:spcBef>
                <a:spcPct val="20000"/>
              </a:spcBef>
              <a:buFont typeface="Arial"/>
              <a:buNone/>
              <a:defRPr sz="1200" kern="1200" baseline="0">
                <a:solidFill>
                  <a:schemeClr val="tx1"/>
                </a:solidFill>
                <a:latin typeface="+mn-lt"/>
                <a:ea typeface="+mn-ea"/>
                <a:cs typeface="+mn-cs"/>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a:lstStyle>
          <a:p>
            <a:pPr algn="l"/>
            <a:r>
              <a:rPr lang="fr-FR" b="1" kern="0" dirty="0">
                <a:cs typeface="Arial" panose="020B0604020202020204" pitchFamily="34" charset="0"/>
              </a:rPr>
              <a:t>Le projet est piloté par Cécile Hautefort-Hegazy, coordinatrice de la Team France Export en Ile-de-France pour la partie Recrutement et accompagnement des entreprises, et par Nacera </a:t>
            </a:r>
            <a:r>
              <a:rPr lang="fr-FR" b="1" kern="0" dirty="0" err="1">
                <a:cs typeface="Arial" panose="020B0604020202020204" pitchFamily="34" charset="0"/>
              </a:rPr>
              <a:t>Amari-Police</a:t>
            </a:r>
            <a:r>
              <a:rPr lang="fr-FR" b="1" kern="0" dirty="0">
                <a:cs typeface="Arial" panose="020B0604020202020204" pitchFamily="34" charset="0"/>
              </a:rPr>
              <a:t>, chef de projets internationaux à la CCI Paris Ile-de-France pour les actions collectives de préparation et de suivi de la mission en France, </a:t>
            </a:r>
          </a:p>
        </p:txBody>
      </p:sp>
      <p:sp>
        <p:nvSpPr>
          <p:cNvPr id="17" name="ZoneTexte 16">
            <a:extLst>
              <a:ext uri="{FF2B5EF4-FFF2-40B4-BE49-F238E27FC236}">
                <a16:creationId xmlns:a16="http://schemas.microsoft.com/office/drawing/2014/main" id="{5C52AD3A-5F54-47A8-9FD7-B0D96C16F6B5}"/>
              </a:ext>
            </a:extLst>
          </p:cNvPr>
          <p:cNvSpPr txBox="1"/>
          <p:nvPr/>
        </p:nvSpPr>
        <p:spPr>
          <a:xfrm>
            <a:off x="6662410" y="2040200"/>
            <a:ext cx="3315761" cy="2719719"/>
          </a:xfrm>
          <a:prstGeom prst="rect">
            <a:avLst/>
          </a:prstGeom>
          <a:noFill/>
        </p:spPr>
        <p:txBody>
          <a:bodyPr wrap="square">
            <a:spAutoFit/>
          </a:bodyPr>
          <a:lstStyle/>
          <a:p>
            <a:pPr defTabSz="609585">
              <a:defRPr/>
            </a:pPr>
            <a:endParaRPr lang="fr-FR" sz="1067" dirty="0">
              <a:solidFill>
                <a:prstClr val="black"/>
              </a:solidFill>
              <a:latin typeface="Arial" panose="020B0604020202020204"/>
            </a:endParaRPr>
          </a:p>
          <a:p>
            <a:pPr defTabSz="609585">
              <a:defRPr/>
            </a:pPr>
            <a:r>
              <a:rPr lang="fr-FR" sz="1067" dirty="0" err="1">
                <a:solidFill>
                  <a:prstClr val="black"/>
                </a:solidFill>
                <a:latin typeface="Arial" panose="020B0604020202020204"/>
              </a:rPr>
              <a:t>Nacéra</a:t>
            </a:r>
            <a:r>
              <a:rPr lang="fr-FR" sz="1067" dirty="0">
                <a:solidFill>
                  <a:prstClr val="black"/>
                </a:solidFill>
                <a:latin typeface="Arial" panose="020B0604020202020204"/>
              </a:rPr>
              <a:t> AMARI POLICE</a:t>
            </a:r>
          </a:p>
          <a:p>
            <a:pPr defTabSz="609585">
              <a:defRPr/>
            </a:pPr>
            <a:r>
              <a:rPr lang="fr-FR" sz="1067" dirty="0">
                <a:solidFill>
                  <a:prstClr val="black"/>
                </a:solidFill>
                <a:latin typeface="Arial" panose="020B0604020202020204"/>
              </a:rPr>
              <a:t>Chef de projets internationaux </a:t>
            </a:r>
          </a:p>
          <a:p>
            <a:pPr defTabSz="609585">
              <a:defRPr/>
            </a:pPr>
            <a:r>
              <a:rPr lang="fr-FR" sz="1067" dirty="0">
                <a:solidFill>
                  <a:prstClr val="black"/>
                </a:solidFill>
                <a:latin typeface="Arial" panose="020B0604020202020204"/>
              </a:rPr>
              <a:t>CCI Paris Ile-de-France </a:t>
            </a:r>
          </a:p>
          <a:p>
            <a:pPr defTabSz="609585">
              <a:defRPr/>
            </a:pPr>
            <a:r>
              <a:rPr lang="fr-FR" sz="1067" dirty="0">
                <a:solidFill>
                  <a:prstClr val="black"/>
                </a:solidFill>
                <a:latin typeface="Arial" panose="020B0604020202020204"/>
              </a:rPr>
              <a:t>DGA CCI International</a:t>
            </a:r>
          </a:p>
          <a:p>
            <a:pPr defTabSz="609585">
              <a:defRPr/>
            </a:pPr>
            <a:r>
              <a:rPr lang="fr-FR" sz="1067" dirty="0">
                <a:solidFill>
                  <a:prstClr val="black"/>
                </a:solidFill>
                <a:latin typeface="Arial" panose="020B0604020202020204"/>
                <a:hlinkClick r:id="rId3"/>
              </a:rPr>
              <a:t>namaripolice@cci-paris-idf.fr</a:t>
            </a:r>
            <a:endParaRPr lang="fr-FR" sz="1067" dirty="0">
              <a:solidFill>
                <a:prstClr val="black"/>
              </a:solidFill>
              <a:latin typeface="Arial" panose="020B0604020202020204"/>
            </a:endParaRPr>
          </a:p>
          <a:p>
            <a:pPr defTabSz="609585">
              <a:defRPr/>
            </a:pPr>
            <a:endParaRPr lang="fr-FR" sz="1067" dirty="0">
              <a:solidFill>
                <a:prstClr val="black"/>
              </a:solidFill>
              <a:latin typeface="Arial" panose="020B0604020202020204"/>
            </a:endParaRPr>
          </a:p>
          <a:p>
            <a:pPr algn="just" defTabSz="609585">
              <a:defRPr/>
            </a:pPr>
            <a:r>
              <a:rPr lang="fr-FR" sz="1067" dirty="0">
                <a:solidFill>
                  <a:srgbClr val="0070C0"/>
                </a:solidFill>
                <a:latin typeface="Arial" panose="020B0604020202020204"/>
              </a:rPr>
              <a:t>Après 13 ans en tant que Conseiller en développement international, </a:t>
            </a:r>
            <a:r>
              <a:rPr lang="fr-FR" sz="1067" dirty="0" err="1">
                <a:solidFill>
                  <a:srgbClr val="0070C0"/>
                </a:solidFill>
                <a:latin typeface="Arial" panose="020B0604020202020204"/>
              </a:rPr>
              <a:t>Nacéra</a:t>
            </a:r>
            <a:r>
              <a:rPr lang="fr-FR" sz="1067" dirty="0">
                <a:solidFill>
                  <a:srgbClr val="0070C0"/>
                </a:solidFill>
                <a:latin typeface="Arial" panose="020B0604020202020204"/>
              </a:rPr>
              <a:t> a rejoint, en 2019 le Département Evènements Réseaux Partenariats Pays comme Chef de projet internationaux. </a:t>
            </a:r>
          </a:p>
          <a:p>
            <a:pPr algn="just" defTabSz="609585">
              <a:defRPr/>
            </a:pPr>
            <a:r>
              <a:rPr lang="fr-FR" sz="1067" dirty="0">
                <a:solidFill>
                  <a:srgbClr val="0070C0"/>
                </a:solidFill>
                <a:latin typeface="Arial" panose="020B0604020202020204"/>
              </a:rPr>
              <a:t>Elle a en charge l'organisation d'évènements collectifs pour informer, préparer et mettre en réseaux les entreprises franciliennes qui se développent à l’international.</a:t>
            </a:r>
          </a:p>
        </p:txBody>
      </p:sp>
      <p:pic>
        <p:nvPicPr>
          <p:cNvPr id="1028" name="Picture 4">
            <a:extLst>
              <a:ext uri="{FF2B5EF4-FFF2-40B4-BE49-F238E27FC236}">
                <a16:creationId xmlns:a16="http://schemas.microsoft.com/office/drawing/2014/main" id="{B4BB7A10-7A70-27B5-056E-4ECDE46F6221}"/>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028136" y="1910345"/>
            <a:ext cx="879900" cy="920690"/>
          </a:xfrm>
          <a:prstGeom prst="rect">
            <a:avLst/>
          </a:prstGeom>
          <a:noFill/>
          <a:extLst>
            <a:ext uri="{909E8E84-426E-40DD-AFC4-6F175D3DCCD1}">
              <a14:hiddenFill xmlns:a14="http://schemas.microsoft.com/office/drawing/2010/main">
                <a:solidFill>
                  <a:srgbClr val="FFFFFF"/>
                </a:solidFill>
              </a14:hiddenFill>
            </a:ext>
          </a:extLst>
        </p:spPr>
      </p:pic>
      <p:sp>
        <p:nvSpPr>
          <p:cNvPr id="8" name="Ellipse 7">
            <a:extLst>
              <a:ext uri="{FF2B5EF4-FFF2-40B4-BE49-F238E27FC236}">
                <a16:creationId xmlns:a16="http://schemas.microsoft.com/office/drawing/2014/main" id="{9544BEF2-8F48-7353-0AA7-207F348E2FFA}"/>
              </a:ext>
            </a:extLst>
          </p:cNvPr>
          <p:cNvSpPr>
            <a:spLocks noChangeAspect="1"/>
          </p:cNvSpPr>
          <p:nvPr/>
        </p:nvSpPr>
        <p:spPr>
          <a:xfrm>
            <a:off x="8839952" y="2123336"/>
            <a:ext cx="917687" cy="917687"/>
          </a:xfrm>
          <a:prstGeom prst="ellipse">
            <a:avLst/>
          </a:prstGeom>
          <a:blipFill>
            <a:blip r:embed="rId5">
              <a:extLst>
                <a:ext uri="{BEBA8EAE-BF5A-486C-A8C5-ECC9F3942E4B}">
                  <a14:imgProps xmlns:a14="http://schemas.microsoft.com/office/drawing/2010/main">
                    <a14:imgLayer r:embed="rId6">
                      <a14:imgEffect>
                        <a14:brightnessContrast bright="24000"/>
                      </a14:imgEffect>
                    </a14:imgLayer>
                  </a14:imgProps>
                </a:ext>
              </a:extLst>
            </a:blip>
            <a:stretch>
              <a:fillRect/>
            </a:stretch>
          </a:blipFill>
          <a:ln>
            <a:solidFill>
              <a:schemeClr val="bg1">
                <a:lumMod val="65000"/>
              </a:schemeClr>
            </a:solidFill>
          </a:ln>
          <a:effectLst>
            <a:outerShdw blurRad="50800" dist="38100" dir="8100000" algn="tr" rotWithShape="0">
              <a:schemeClr val="accent5">
                <a:lumMod val="50000"/>
                <a:alpha val="4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fr-FR"/>
          </a:p>
        </p:txBody>
      </p:sp>
    </p:spTree>
    <p:extLst>
      <p:ext uri="{BB962C8B-B14F-4D97-AF65-F5344CB8AC3E}">
        <p14:creationId xmlns:p14="http://schemas.microsoft.com/office/powerpoint/2010/main" val="542464661"/>
      </p:ext>
    </p:extLst>
  </p:cSld>
  <p:clrMapOvr>
    <a:masterClrMapping/>
  </p:clrMapOvr>
</p:sld>
</file>

<file path=ppt/theme/theme1.xml><?xml version="1.0" encoding="utf-8"?>
<a:theme xmlns:a="http://schemas.openxmlformats.org/drawingml/2006/main" name="Conception personnalisé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2_Conception personnalisée">
  <a:themeElements>
    <a:clrScheme name="Business France bis">
      <a:dk1>
        <a:srgbClr val="203279"/>
      </a:dk1>
      <a:lt1>
        <a:srgbClr val="203279"/>
      </a:lt1>
      <a:dk2>
        <a:srgbClr val="FFFFFF"/>
      </a:dk2>
      <a:lt2>
        <a:srgbClr val="FFFFFF"/>
      </a:lt2>
      <a:accent1>
        <a:srgbClr val="203279"/>
      </a:accent1>
      <a:accent2>
        <a:srgbClr val="E30011"/>
      </a:accent2>
      <a:accent3>
        <a:srgbClr val="FFFFFF"/>
      </a:accent3>
      <a:accent4>
        <a:srgbClr val="000000"/>
      </a:accent4>
      <a:accent5>
        <a:srgbClr val="203279"/>
      </a:accent5>
      <a:accent6>
        <a:srgbClr val="E30011"/>
      </a:accent6>
      <a:hlink>
        <a:srgbClr val="E30011"/>
      </a:hlink>
      <a:folHlink>
        <a:srgbClr val="954F72"/>
      </a:folHlink>
    </a:clrScheme>
    <a:fontScheme name="Business France">
      <a:majorFont>
        <a:latin typeface="Museo 700"/>
        <a:ea typeface=""/>
        <a:cs typeface=""/>
      </a:majorFont>
      <a:minorFont>
        <a:latin typeface="Avenir LT Std 35 Light"/>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Modele PPT blanc_Business France_2018.potx [Lecture seule]" id="{22158422-F663-42DB-9516-AFE52FF8D67F}" vid="{3CD5E2DE-30F4-4292-A34F-CC4DD0502968}"/>
    </a:ext>
  </a:extLst>
</a:theme>
</file>

<file path=ppt/theme/theme3.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Document" ma:contentTypeID="0x010100B9C165653B055E45A6F0ADFAFEA63F43" ma:contentTypeVersion="2" ma:contentTypeDescription="Crée un document." ma:contentTypeScope="" ma:versionID="b726320aa98b59fcfa92c5b53c3dcbf7">
  <xsd:schema xmlns:xsd="http://www.w3.org/2001/XMLSchema" xmlns:xs="http://www.w3.org/2001/XMLSchema" xmlns:p="http://schemas.microsoft.com/office/2006/metadata/properties" xmlns:ns2="beca26ee-a880-4fda-8f75-1c0cb6afbf8c" targetNamespace="http://schemas.microsoft.com/office/2006/metadata/properties" ma:root="true" ma:fieldsID="7880633ea4eb89805e95d6208b5624e1" ns2:_="">
    <xsd:import namespace="beca26ee-a880-4fda-8f75-1c0cb6afbf8c"/>
    <xsd:element name="properties">
      <xsd:complexType>
        <xsd:sequence>
          <xsd:element name="documentManagement">
            <xsd:complexType>
              <xsd:all>
                <xsd:element ref="ns2:MediaServiceMetadata" minOccurs="0"/>
                <xsd:element ref="ns2:MediaServiceFast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beca26ee-a880-4fda-8f75-1c0cb6afbf8c"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Type de contenu"/>
        <xsd:element ref="dc:title" minOccurs="0" maxOccurs="1" ma:index="4" ma:displayName="Titr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p:properties xmlns:p="http://schemas.microsoft.com/office/2006/metadata/properties" xmlns:xsi="http://www.w3.org/2001/XMLSchema-instance" xmlns:pc="http://schemas.microsoft.com/office/infopath/2007/PartnerControls">
  <documentManagement/>
</p:properties>
</file>

<file path=customXml/itemProps1.xml><?xml version="1.0" encoding="utf-8"?>
<ds:datastoreItem xmlns:ds="http://schemas.openxmlformats.org/officeDocument/2006/customXml" ds:itemID="{A8A15285-4B8E-437B-A083-E2E8FF392B98}">
  <ds:schemaRefs>
    <ds:schemaRef ds:uri="http://schemas.microsoft.com/sharepoint/v3/contenttype/forms"/>
  </ds:schemaRefs>
</ds:datastoreItem>
</file>

<file path=customXml/itemProps2.xml><?xml version="1.0" encoding="utf-8"?>
<ds:datastoreItem xmlns:ds="http://schemas.openxmlformats.org/officeDocument/2006/customXml" ds:itemID="{A981A07C-4F48-4E7D-929D-D77CA149DE66}">
  <ds:schemaRefs>
    <ds:schemaRef ds:uri="beca26ee-a880-4fda-8f75-1c0cb6afbf8c"/>
    <ds:schemaRef ds:uri="http://purl.org/dc/elements/1.1/"/>
    <ds:schemaRef ds:uri="http://purl.org/dc/terms/"/>
    <ds:schemaRef ds:uri="http://schemas.microsoft.com/internal/obd"/>
    <ds:schemaRef ds:uri="http://schemas.microsoft.com/office/2006/documentManagement/types"/>
    <ds:schemaRef ds:uri="http://schemas.microsoft.com/office/2006/metadata/contentType"/>
    <ds:schemaRef ds:uri="http://schemas.microsoft.com/office/2006/metadata/properties"/>
    <ds:schemaRef ds:uri="http://schemas.microsoft.com/office/2006/metadata/properties/metaAttributes"/>
    <ds:schemaRef ds:uri="http://schemas.microsoft.com/office/infopath/2007/PartnerControls"/>
    <ds:schemaRef ds:uri="http://schemas.openxmlformats.org/package/2006/metadata/core-properties"/>
    <ds:schemaRef ds:uri="http://www.w3.org/2001/XMLSchema"/>
  </ds:schemaRefs>
</ds:datastoreItem>
</file>

<file path=customXml/itemProps3.xml><?xml version="1.0" encoding="utf-8"?>
<ds:datastoreItem xmlns:ds="http://schemas.openxmlformats.org/officeDocument/2006/customXml" ds:itemID="{66021CA8-9E0A-4AB3-A281-37A737C1F786}">
  <ds:schemaRefs>
    <ds:schemaRef ds:uri="3494a484-bf47-4ae9-b925-05a685e5ffa4"/>
    <ds:schemaRef ds:uri="http://purl.org/dc/dcmitype/"/>
    <ds:schemaRef ds:uri="http://purl.org/dc/elements/1.1/"/>
    <ds:schemaRef ds:uri="http://purl.org/dc/terms/"/>
    <ds:schemaRef ds:uri="http://schemas.microsoft.com/office/2006/documentManagement/types"/>
    <ds:schemaRef ds:uri="http://schemas.microsoft.com/office/2006/metadata/properties"/>
    <ds:schemaRef ds:uri="http://schemas.microsoft.com/office/infopath/2007/PartnerControls"/>
    <ds:schemaRef ds:uri="http://schemas.openxmlformats.org/package/2006/metadata/core-properties"/>
    <ds:schemaRef ds:uri="http://www.w3.org/XML/1998/namespace"/>
  </ds:schemaRefs>
</ds:datastoreItem>
</file>

<file path=docProps/app.xml><?xml version="1.0" encoding="utf-8"?>
<Properties xmlns="http://schemas.openxmlformats.org/officeDocument/2006/extended-properties" xmlns:vt="http://schemas.openxmlformats.org/officeDocument/2006/docPropsVTypes">
  <Template/>
  <TotalTime>5837</TotalTime>
  <Words>2097</Words>
  <Application>Microsoft Office PowerPoint</Application>
  <PresentationFormat>Grand écran</PresentationFormat>
  <Paragraphs>249</Paragraphs>
  <Slides>10</Slides>
  <Notes>7</Notes>
  <HiddenSlides>0</HiddenSlides>
  <MMClips>0</MMClips>
  <ScaleCrop>false</ScaleCrop>
  <HeadingPairs>
    <vt:vector size="6" baseType="variant">
      <vt:variant>
        <vt:lpstr>Polices utilisées</vt:lpstr>
      </vt:variant>
      <vt:variant>
        <vt:i4>8</vt:i4>
      </vt:variant>
      <vt:variant>
        <vt:lpstr>Thème</vt:lpstr>
      </vt:variant>
      <vt:variant>
        <vt:i4>2</vt:i4>
      </vt:variant>
      <vt:variant>
        <vt:lpstr>Titres des diapositives</vt:lpstr>
      </vt:variant>
      <vt:variant>
        <vt:i4>10</vt:i4>
      </vt:variant>
    </vt:vector>
  </HeadingPairs>
  <TitlesOfParts>
    <vt:vector size="20" baseType="lpstr">
      <vt:lpstr>Arial</vt:lpstr>
      <vt:lpstr>Arial,Sans-Serif</vt:lpstr>
      <vt:lpstr>Avenir LT Std 35 Light</vt:lpstr>
      <vt:lpstr>Calibri</vt:lpstr>
      <vt:lpstr>Calibri Light</vt:lpstr>
      <vt:lpstr>Futura LT</vt:lpstr>
      <vt:lpstr>Museo 300</vt:lpstr>
      <vt:lpstr>Museo 700</vt:lpstr>
      <vt:lpstr>Conception personnalisée</vt:lpstr>
      <vt:lpstr>2_Conception personnalisée</vt:lpstr>
      <vt:lpstr>Présentation PowerPoint</vt:lpstr>
      <vt:lpstr>Rappel du contexte</vt:lpstr>
      <vt:lpstr>Présentation PowerPoint</vt:lpstr>
      <vt:lpstr>Présentation PowerPoint</vt:lpstr>
      <vt:lpstr>Présentation PowerPoint</vt:lpstr>
      <vt:lpstr>Présentation PowerPoint</vt:lpstr>
      <vt:lpstr>Proposition de programme</vt:lpstr>
      <vt:lpstr>Proposition de programme : ateliers collectif de préparation  et suivi</vt:lpstr>
      <vt:lpstr>Une équipe projet à votre écoute</vt:lpstr>
      <vt:lpstr>L’ÉQUIPE PROJET EN IDF </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Présentation PowerPoint</dc:title>
  <dc:creator>DRZAZGA,Zaneta</dc:creator>
  <cp:lastModifiedBy>HAUTEFORT HEGAZY,Cécile</cp:lastModifiedBy>
  <cp:revision>666</cp:revision>
  <dcterms:created xsi:type="dcterms:W3CDTF">2019-11-02T19:19:35Z</dcterms:created>
  <dcterms:modified xsi:type="dcterms:W3CDTF">2022-12-06T09:19:10Z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0x010100B9C165653B055E45A6F0ADFAFEA63F43</vt:lpwstr>
  </property>
</Properties>
</file>