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>
        <p:scale>
          <a:sx n="93" d="100"/>
          <a:sy n="93" d="100"/>
        </p:scale>
        <p:origin x="1272" y="9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F9A91-5AF1-4E48-8F39-4685E6AD2927}" type="datetimeFigureOut">
              <a:rPr lang="fr-FR" smtClean="0"/>
              <a:t>24/10/2018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05F67-CDCB-4A75-9351-7D82A2496C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90895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F9A91-5AF1-4E48-8F39-4685E6AD2927}" type="datetimeFigureOut">
              <a:rPr lang="fr-FR" smtClean="0"/>
              <a:t>24/10/2018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05F67-CDCB-4A75-9351-7D82A2496C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65682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F9A91-5AF1-4E48-8F39-4685E6AD2927}" type="datetimeFigureOut">
              <a:rPr lang="fr-FR" smtClean="0"/>
              <a:t>24/10/2018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05F67-CDCB-4A75-9351-7D82A2496C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83634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F9A91-5AF1-4E48-8F39-4685E6AD2927}" type="datetimeFigureOut">
              <a:rPr lang="fr-FR" smtClean="0"/>
              <a:t>24/10/2018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05F67-CDCB-4A75-9351-7D82A2496C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7632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F9A91-5AF1-4E48-8F39-4685E6AD2927}" type="datetimeFigureOut">
              <a:rPr lang="fr-FR" smtClean="0"/>
              <a:t>24/10/2018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05F67-CDCB-4A75-9351-7D82A2496C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90262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F9A91-5AF1-4E48-8F39-4685E6AD2927}" type="datetimeFigureOut">
              <a:rPr lang="fr-FR" smtClean="0"/>
              <a:t>24/10/2018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05F67-CDCB-4A75-9351-7D82A2496C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58643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F9A91-5AF1-4E48-8F39-4685E6AD2927}" type="datetimeFigureOut">
              <a:rPr lang="fr-FR" smtClean="0"/>
              <a:t>24/10/2018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05F67-CDCB-4A75-9351-7D82A2496C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72195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F9A91-5AF1-4E48-8F39-4685E6AD2927}" type="datetimeFigureOut">
              <a:rPr lang="fr-FR" smtClean="0"/>
              <a:t>24/10/2018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05F67-CDCB-4A75-9351-7D82A2496C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1443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F9A91-5AF1-4E48-8F39-4685E6AD2927}" type="datetimeFigureOut">
              <a:rPr lang="fr-FR" smtClean="0"/>
              <a:t>24/10/2018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05F67-CDCB-4A75-9351-7D82A2496C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51589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F9A91-5AF1-4E48-8F39-4685E6AD2927}" type="datetimeFigureOut">
              <a:rPr lang="fr-FR" smtClean="0"/>
              <a:t>24/10/2018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05F67-CDCB-4A75-9351-7D82A2496C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99807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F9A91-5AF1-4E48-8F39-4685E6AD2927}" type="datetimeFigureOut">
              <a:rPr lang="fr-FR" smtClean="0"/>
              <a:t>24/10/2018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05F67-CDCB-4A75-9351-7D82A2496C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03446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4F9A91-5AF1-4E48-8F39-4685E6AD2927}" type="datetimeFigureOut">
              <a:rPr lang="fr-FR" smtClean="0"/>
              <a:t>24/10/2018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505F67-CDCB-4A75-9351-7D82A2496C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75917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28286"/>
            <a:ext cx="12192000" cy="5801428"/>
          </a:xfrm>
          <a:prstGeom prst="rect">
            <a:avLst/>
          </a:prstGeom>
        </p:spPr>
      </p:pic>
      <p:sp>
        <p:nvSpPr>
          <p:cNvPr id="5" name="Ellipse 4"/>
          <p:cNvSpPr/>
          <p:nvPr/>
        </p:nvSpPr>
        <p:spPr>
          <a:xfrm>
            <a:off x="4828309" y="2112818"/>
            <a:ext cx="755073" cy="90747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7480332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Grand écran</PresentationFormat>
  <Paragraphs>0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Meyer Nathalie</dc:creator>
  <cp:lastModifiedBy>Sebastien</cp:lastModifiedBy>
  <cp:revision>2</cp:revision>
  <dcterms:created xsi:type="dcterms:W3CDTF">2018-10-10T07:30:25Z</dcterms:created>
  <dcterms:modified xsi:type="dcterms:W3CDTF">2018-10-24T08:39:06Z</dcterms:modified>
</cp:coreProperties>
</file>