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11"/>
  </p:notesMasterIdLst>
  <p:sldIdLst>
    <p:sldId id="268" r:id="rId5"/>
    <p:sldId id="269" r:id="rId6"/>
    <p:sldId id="270" r:id="rId7"/>
    <p:sldId id="257" r:id="rId8"/>
    <p:sldId id="271" r:id="rId9"/>
    <p:sldId id="27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0354C9-54E3-41B0-9856-335479CC54E3}" v="193" dt="2025-07-23T16:35:08.1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E2450-827F-4738-82AD-A31D8A37FD17}" type="datetimeFigureOut">
              <a:rPr lang="fr-FR" smtClean="0"/>
              <a:t>23/07/2025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29727-DBB6-4CEC-A1B1-228D3CB8A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17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+ Pd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que 10">
            <a:extLst>
              <a:ext uri="{FF2B5EF4-FFF2-40B4-BE49-F238E27FC236}">
                <a16:creationId xmlns:a16="http://schemas.microsoft.com/office/drawing/2014/main" id="{5558A027-8521-D8FD-9122-92772B9437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299" y="6538912"/>
            <a:ext cx="162000" cy="162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80ED65A-B25B-A208-4222-BDABEF3F0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493292"/>
            <a:ext cx="110160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/>
              <a:t>Modifiez le style du titre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2E578F7-B920-03DB-EF1C-E85E6B3E38F5}"/>
              </a:ext>
            </a:extLst>
          </p:cNvPr>
          <p:cNvCxnSpPr>
            <a:cxnSpLocks/>
          </p:cNvCxnSpPr>
          <p:nvPr userDrawn="1"/>
        </p:nvCxnSpPr>
        <p:spPr>
          <a:xfrm>
            <a:off x="587374" y="6377239"/>
            <a:ext cx="1101725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5E14366E-AFEC-C815-11B4-EFE6134E2C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375" y="837920"/>
            <a:ext cx="11016000" cy="246221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52AC956-E13E-5FAF-99A1-DAF0AF9D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7544" y="6591379"/>
            <a:ext cx="360000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>
                <a:solidFill>
                  <a:schemeClr val="accent1"/>
                </a:solidFill>
              </a:defRPr>
            </a:lvl1pPr>
          </a:lstStyle>
          <a:p>
            <a:r>
              <a:rPr lang="fr-FR"/>
              <a:t>Présentation des boosters et programmes d’immersion 2025 </a:t>
            </a:r>
            <a:endParaRPr lang="fr-FR" b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67DF3797-091F-B976-E0A2-3D80BFA6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4625" y="6591379"/>
            <a:ext cx="3600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fld id="{B3CD16ED-9AA8-4003-ACD3-424D078486A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FCBC24B3-3A0F-9148-2C9A-90B52B26C9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45999" y="6591379"/>
            <a:ext cx="900000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ctr">
              <a:defRPr sz="800">
                <a:solidFill>
                  <a:schemeClr val="accent1"/>
                </a:solidFill>
              </a:defRPr>
            </a:lvl1pPr>
          </a:lstStyle>
          <a:p>
            <a:fld id="{98980085-E04C-47C8-A2D7-17E0AE9B9AF3}" type="datetime1">
              <a:rPr lang="fr-FR" smtClean="0"/>
              <a:t>23/07/2025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206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0" userDrawn="1">
          <p15:clr>
            <a:srgbClr val="FBAE40"/>
          </p15:clr>
        </p15:guide>
        <p15:guide id="3" orient="horz" pos="3974" userDrawn="1">
          <p15:clr>
            <a:srgbClr val="FBAE40"/>
          </p15:clr>
        </p15:guide>
        <p15:guide id="4" orient="horz" pos="346" userDrawn="1">
          <p15:clr>
            <a:srgbClr val="FBAE40"/>
          </p15:clr>
        </p15:guide>
        <p15:guide id="5" pos="73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UV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A312716-2AA4-39BA-25B2-6323B7400C02}"/>
              </a:ext>
            </a:extLst>
          </p:cNvPr>
          <p:cNvSpPr/>
          <p:nvPr userDrawn="1"/>
        </p:nvSpPr>
        <p:spPr>
          <a:xfrm>
            <a:off x="469754" y="1213204"/>
            <a:ext cx="11709583" cy="516854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8BC8377-7FF9-6E63-CEB9-0864670E10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3636" y="1851370"/>
            <a:ext cx="6480000" cy="192360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5000"/>
              </a:lnSpc>
              <a:defRPr sz="5000" b="1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/>
              <a:t>Titre de </a:t>
            </a:r>
            <a:br>
              <a:rPr lang="fr-FR"/>
            </a:br>
            <a:r>
              <a:rPr lang="fr-FR"/>
              <a:t>la présentation</a:t>
            </a:r>
            <a:br>
              <a:rPr lang="fr-FR"/>
            </a:br>
            <a:r>
              <a:rPr lang="fr-FR"/>
              <a:t>sur 2 ou 3 lignes</a:t>
            </a:r>
          </a:p>
        </p:txBody>
      </p:sp>
      <p:pic>
        <p:nvPicPr>
          <p:cNvPr id="10" name="Image 9" descr="Une image contenant silhouette, Graphique, graphisme, capture d’écran&#10;&#10;Description générée automatiquement">
            <a:extLst>
              <a:ext uri="{FF2B5EF4-FFF2-40B4-BE49-F238E27FC236}">
                <a16:creationId xmlns:a16="http://schemas.microsoft.com/office/drawing/2014/main" id="{D12845B5-91BF-588D-AE52-E0D1032F0E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35" y="234901"/>
            <a:ext cx="821090" cy="720000"/>
          </a:xfrm>
          <a:prstGeom prst="rect">
            <a:avLst/>
          </a:prstGeom>
        </p:spPr>
      </p:pic>
      <p:sp>
        <p:nvSpPr>
          <p:cNvPr id="5" name="Espace réservé du texte 10">
            <a:extLst>
              <a:ext uri="{FF2B5EF4-FFF2-40B4-BE49-F238E27FC236}">
                <a16:creationId xmlns:a16="http://schemas.microsoft.com/office/drawing/2014/main" id="{5B784CA9-CCBA-4638-B783-0F6CB8104F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6" y="3751931"/>
            <a:ext cx="6480000" cy="359073"/>
          </a:xfrm>
        </p:spPr>
        <p:txBody>
          <a:bodyPr wrap="square">
            <a:spAutoFit/>
          </a:bodyPr>
          <a:lstStyle>
            <a:lvl1pPr>
              <a:lnSpc>
                <a:spcPts val="2800"/>
              </a:lnSpc>
              <a:defRPr sz="2800">
                <a:solidFill>
                  <a:schemeClr val="bg1"/>
                </a:solidFill>
              </a:defRPr>
            </a:lvl1pPr>
            <a:lvl2pPr>
              <a:defRPr sz="1500">
                <a:solidFill>
                  <a:schemeClr val="tx1"/>
                </a:solidFill>
                <a:latin typeface="Outfit Medium" pitchFamily="2" charset="0"/>
              </a:defRPr>
            </a:lvl2pPr>
            <a:lvl3pPr>
              <a:defRPr sz="1500">
                <a:solidFill>
                  <a:schemeClr val="tx1"/>
                </a:solidFill>
                <a:latin typeface="Outfit Medium" pitchFamily="2" charset="0"/>
              </a:defRPr>
            </a:lvl3pPr>
            <a:lvl4pPr>
              <a:defRPr sz="1500">
                <a:solidFill>
                  <a:schemeClr val="tx1"/>
                </a:solidFill>
                <a:latin typeface="Outfit Medium" pitchFamily="2" charset="0"/>
              </a:defRPr>
            </a:lvl4pPr>
            <a:lvl5pPr>
              <a:defRPr sz="1500">
                <a:solidFill>
                  <a:schemeClr val="tx1"/>
                </a:solidFill>
                <a:latin typeface="Outfit Medium" pitchFamily="2" charset="0"/>
              </a:defRPr>
            </a:lvl5pPr>
          </a:lstStyle>
          <a:p>
            <a:pPr lvl="0"/>
            <a:r>
              <a:rPr lang="fr-FR"/>
              <a:t>Sous-titre de la présentation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A3D068-6DE4-6EC2-9DED-BCC1B9503D6D}"/>
              </a:ext>
            </a:extLst>
          </p:cNvPr>
          <p:cNvSpPr/>
          <p:nvPr userDrawn="1"/>
        </p:nvSpPr>
        <p:spPr>
          <a:xfrm>
            <a:off x="1163636" y="4951557"/>
            <a:ext cx="252000" cy="9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Graphique 3">
            <a:extLst>
              <a:ext uri="{FF2B5EF4-FFF2-40B4-BE49-F238E27FC236}">
                <a16:creationId xmlns:a16="http://schemas.microsoft.com/office/drawing/2014/main" id="{B604F640-B62E-B529-BF9A-FE8CBBBFE820}"/>
              </a:ext>
            </a:extLst>
          </p:cNvPr>
          <p:cNvGrpSpPr/>
          <p:nvPr/>
        </p:nvGrpSpPr>
        <p:grpSpPr>
          <a:xfrm>
            <a:off x="8061050" y="1213140"/>
            <a:ext cx="4116059" cy="5171219"/>
            <a:chOff x="8061050" y="1213140"/>
            <a:chExt cx="4116059" cy="5171219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A79BD95E-2FA7-6551-FAA6-F14DA570C99B}"/>
                </a:ext>
              </a:extLst>
            </p:cNvPr>
            <p:cNvSpPr/>
            <p:nvPr/>
          </p:nvSpPr>
          <p:spPr>
            <a:xfrm>
              <a:off x="12138663" y="6343113"/>
              <a:ext cx="38382" cy="41183"/>
            </a:xfrm>
            <a:custGeom>
              <a:avLst/>
              <a:gdLst>
                <a:gd name="connsiteX0" fmla="*/ 38382 w 38382"/>
                <a:gd name="connsiteY0" fmla="*/ 0 h 41183"/>
                <a:gd name="connsiteX1" fmla="*/ 0 w 38382"/>
                <a:gd name="connsiteY1" fmla="*/ 41183 h 41183"/>
                <a:gd name="connsiteX2" fmla="*/ 38382 w 38382"/>
                <a:gd name="connsiteY2" fmla="*/ 41183 h 41183"/>
                <a:gd name="connsiteX3" fmla="*/ 38382 w 38382"/>
                <a:gd name="connsiteY3" fmla="*/ 0 h 41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2" h="41183">
                  <a:moveTo>
                    <a:pt x="38382" y="0"/>
                  </a:moveTo>
                  <a:cubicBezTo>
                    <a:pt x="25716" y="13812"/>
                    <a:pt x="12922" y="27561"/>
                    <a:pt x="0" y="41183"/>
                  </a:cubicBezTo>
                  <a:lnTo>
                    <a:pt x="38382" y="41183"/>
                  </a:lnTo>
                  <a:lnTo>
                    <a:pt x="38382" y="0"/>
                  </a:lnTo>
                  <a:close/>
                </a:path>
              </a:pathLst>
            </a:custGeom>
            <a:solidFill>
              <a:srgbClr val="E5183E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53085F45-BD2A-6687-CD97-0004D063C79A}"/>
                </a:ext>
              </a:extLst>
            </p:cNvPr>
            <p:cNvSpPr/>
            <p:nvPr/>
          </p:nvSpPr>
          <p:spPr>
            <a:xfrm>
              <a:off x="11795451" y="1213204"/>
              <a:ext cx="381594" cy="358997"/>
            </a:xfrm>
            <a:custGeom>
              <a:avLst/>
              <a:gdLst>
                <a:gd name="connsiteX0" fmla="*/ 381594 w 381594"/>
                <a:gd name="connsiteY0" fmla="*/ 358934 h 358997"/>
                <a:gd name="connsiteX1" fmla="*/ 381594 w 381594"/>
                <a:gd name="connsiteY1" fmla="*/ 0 h 358997"/>
                <a:gd name="connsiteX2" fmla="*/ 0 w 381594"/>
                <a:gd name="connsiteY2" fmla="*/ 0 h 358997"/>
                <a:gd name="connsiteX3" fmla="*/ 276123 w 381594"/>
                <a:gd name="connsiteY3" fmla="*/ 248879 h 358997"/>
                <a:gd name="connsiteX4" fmla="*/ 381530 w 381594"/>
                <a:gd name="connsiteY4" fmla="*/ 358998 h 358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594" h="358997">
                  <a:moveTo>
                    <a:pt x="381594" y="358934"/>
                  </a:moveTo>
                  <a:lnTo>
                    <a:pt x="381594" y="0"/>
                  </a:lnTo>
                  <a:lnTo>
                    <a:pt x="0" y="0"/>
                  </a:lnTo>
                  <a:cubicBezTo>
                    <a:pt x="95287" y="77274"/>
                    <a:pt x="187455" y="160212"/>
                    <a:pt x="276123" y="248879"/>
                  </a:cubicBezTo>
                  <a:cubicBezTo>
                    <a:pt x="312213" y="284970"/>
                    <a:pt x="347349" y="321697"/>
                    <a:pt x="381530" y="358998"/>
                  </a:cubicBezTo>
                  <a:close/>
                </a:path>
              </a:pathLst>
            </a:custGeom>
            <a:solidFill>
              <a:schemeClr val="accent6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6C7098EE-1576-1CC7-8DB0-4C1266328AA5}"/>
                </a:ext>
              </a:extLst>
            </p:cNvPr>
            <p:cNvSpPr/>
            <p:nvPr/>
          </p:nvSpPr>
          <p:spPr>
            <a:xfrm>
              <a:off x="11372611" y="5426332"/>
              <a:ext cx="804434" cy="958026"/>
            </a:xfrm>
            <a:custGeom>
              <a:avLst/>
              <a:gdLst>
                <a:gd name="connsiteX0" fmla="*/ 804435 w 804434"/>
                <a:gd name="connsiteY0" fmla="*/ 0 h 958026"/>
                <a:gd name="connsiteX1" fmla="*/ 315078 w 804434"/>
                <a:gd name="connsiteY1" fmla="*/ 642949 h 958026"/>
                <a:gd name="connsiteX2" fmla="*/ 0 w 804434"/>
                <a:gd name="connsiteY2" fmla="*/ 958027 h 958026"/>
                <a:gd name="connsiteX3" fmla="*/ 765988 w 804434"/>
                <a:gd name="connsiteY3" fmla="*/ 958027 h 958026"/>
                <a:gd name="connsiteX4" fmla="*/ 804371 w 804434"/>
                <a:gd name="connsiteY4" fmla="*/ 916844 h 958026"/>
                <a:gd name="connsiteX5" fmla="*/ 804371 w 804434"/>
                <a:gd name="connsiteY5" fmla="*/ 63 h 958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4434" h="958026">
                  <a:moveTo>
                    <a:pt x="804435" y="0"/>
                  </a:moveTo>
                  <a:cubicBezTo>
                    <a:pt x="674266" y="230229"/>
                    <a:pt x="511190" y="446837"/>
                    <a:pt x="315078" y="642949"/>
                  </a:cubicBezTo>
                  <a:lnTo>
                    <a:pt x="0" y="958027"/>
                  </a:lnTo>
                  <a:lnTo>
                    <a:pt x="765988" y="958027"/>
                  </a:lnTo>
                  <a:cubicBezTo>
                    <a:pt x="778910" y="944405"/>
                    <a:pt x="791704" y="930656"/>
                    <a:pt x="804371" y="916844"/>
                  </a:cubicBezTo>
                  <a:lnTo>
                    <a:pt x="804371" y="63"/>
                  </a:ln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10949663-B36D-7548-641B-3CB7B05A0B42}"/>
                </a:ext>
              </a:extLst>
            </p:cNvPr>
            <p:cNvSpPr/>
            <p:nvPr/>
          </p:nvSpPr>
          <p:spPr>
            <a:xfrm>
              <a:off x="8061050" y="1213204"/>
              <a:ext cx="335700" cy="170141"/>
            </a:xfrm>
            <a:custGeom>
              <a:avLst/>
              <a:gdLst>
                <a:gd name="connsiteX0" fmla="*/ 0 w 335700"/>
                <a:gd name="connsiteY0" fmla="*/ 0 h 170141"/>
                <a:gd name="connsiteX1" fmla="*/ 0 w 335700"/>
                <a:gd name="connsiteY1" fmla="*/ 170142 h 170141"/>
                <a:gd name="connsiteX2" fmla="*/ 335701 w 335700"/>
                <a:gd name="connsiteY2" fmla="*/ 0 h 170141"/>
                <a:gd name="connsiteX3" fmla="*/ 0 w 335700"/>
                <a:gd name="connsiteY3" fmla="*/ 0 h 170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5700" h="170141">
                  <a:moveTo>
                    <a:pt x="0" y="0"/>
                  </a:moveTo>
                  <a:lnTo>
                    <a:pt x="0" y="170142"/>
                  </a:lnTo>
                  <a:cubicBezTo>
                    <a:pt x="108972" y="105917"/>
                    <a:pt x="221127" y="49203"/>
                    <a:pt x="33570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E191DC40-7CC7-9591-9E84-3EE86DB2BB01}"/>
                </a:ext>
              </a:extLst>
            </p:cNvPr>
            <p:cNvSpPr/>
            <p:nvPr/>
          </p:nvSpPr>
          <p:spPr>
            <a:xfrm>
              <a:off x="10755377" y="1213140"/>
              <a:ext cx="1421732" cy="1275777"/>
            </a:xfrm>
            <a:custGeom>
              <a:avLst/>
              <a:gdLst>
                <a:gd name="connsiteX0" fmla="*/ 1421668 w 1421732"/>
                <a:gd name="connsiteY0" fmla="*/ 1275778 h 1275777"/>
                <a:gd name="connsiteX1" fmla="*/ 1421668 w 1421732"/>
                <a:gd name="connsiteY1" fmla="*/ 358998 h 1275777"/>
                <a:gd name="connsiteX2" fmla="*/ 1316261 w 1421732"/>
                <a:gd name="connsiteY2" fmla="*/ 248880 h 1275777"/>
                <a:gd name="connsiteX3" fmla="*/ 1040138 w 1421732"/>
                <a:gd name="connsiteY3" fmla="*/ 0 h 1275777"/>
                <a:gd name="connsiteX4" fmla="*/ 0 w 1421732"/>
                <a:gd name="connsiteY4" fmla="*/ 0 h 1275777"/>
                <a:gd name="connsiteX5" fmla="*/ 932375 w 1421732"/>
                <a:gd name="connsiteY5" fmla="*/ 632765 h 1275777"/>
                <a:gd name="connsiteX6" fmla="*/ 1421732 w 1421732"/>
                <a:gd name="connsiteY6" fmla="*/ 1275714 h 1275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21732" h="1275777">
                  <a:moveTo>
                    <a:pt x="1421668" y="1275778"/>
                  </a:moveTo>
                  <a:lnTo>
                    <a:pt x="1421668" y="358998"/>
                  </a:lnTo>
                  <a:cubicBezTo>
                    <a:pt x="1387424" y="321761"/>
                    <a:pt x="1352351" y="285034"/>
                    <a:pt x="1316261" y="248880"/>
                  </a:cubicBezTo>
                  <a:cubicBezTo>
                    <a:pt x="1227593" y="160212"/>
                    <a:pt x="1135425" y="77274"/>
                    <a:pt x="1040138" y="0"/>
                  </a:cubicBezTo>
                  <a:lnTo>
                    <a:pt x="0" y="0"/>
                  </a:lnTo>
                  <a:cubicBezTo>
                    <a:pt x="338629" y="145381"/>
                    <a:pt x="655871" y="356261"/>
                    <a:pt x="932375" y="632765"/>
                  </a:cubicBezTo>
                  <a:cubicBezTo>
                    <a:pt x="1128487" y="828877"/>
                    <a:pt x="1291564" y="1045485"/>
                    <a:pt x="1421732" y="1275714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96340093-9D40-2D60-EBAE-06BD6F1371E2}"/>
                </a:ext>
              </a:extLst>
            </p:cNvPr>
            <p:cNvSpPr/>
            <p:nvPr/>
          </p:nvSpPr>
          <p:spPr>
            <a:xfrm>
              <a:off x="8061050" y="1213204"/>
              <a:ext cx="4116059" cy="5171092"/>
            </a:xfrm>
            <a:custGeom>
              <a:avLst/>
              <a:gdLst>
                <a:gd name="connsiteX0" fmla="*/ 4115996 w 4116059"/>
                <a:gd name="connsiteY0" fmla="*/ 4213129 h 5171092"/>
                <a:gd name="connsiteX1" fmla="*/ 4115996 w 4116059"/>
                <a:gd name="connsiteY1" fmla="*/ 1275714 h 5171092"/>
                <a:gd name="connsiteX2" fmla="*/ 3626639 w 4116059"/>
                <a:gd name="connsiteY2" fmla="*/ 632765 h 5171092"/>
                <a:gd name="connsiteX3" fmla="*/ 2694327 w 4116059"/>
                <a:gd name="connsiteY3" fmla="*/ 0 h 5171092"/>
                <a:gd name="connsiteX4" fmla="*/ 335701 w 4116059"/>
                <a:gd name="connsiteY4" fmla="*/ 0 h 5171092"/>
                <a:gd name="connsiteX5" fmla="*/ 0 w 4116059"/>
                <a:gd name="connsiteY5" fmla="*/ 170142 h 5171092"/>
                <a:gd name="connsiteX6" fmla="*/ 0 w 4116059"/>
                <a:gd name="connsiteY6" fmla="*/ 827477 h 5171092"/>
                <a:gd name="connsiteX7" fmla="*/ 3242753 w 4116059"/>
                <a:gd name="connsiteY7" fmla="*/ 1016714 h 5171092"/>
                <a:gd name="connsiteX8" fmla="*/ 3958393 w 4116059"/>
                <a:gd name="connsiteY8" fmla="*/ 2744422 h 5171092"/>
                <a:gd name="connsiteX9" fmla="*/ 3242753 w 4116059"/>
                <a:gd name="connsiteY9" fmla="*/ 4472129 h 5171092"/>
                <a:gd name="connsiteX10" fmla="*/ 2543790 w 4116059"/>
                <a:gd name="connsiteY10" fmla="*/ 5171092 h 5171092"/>
                <a:gd name="connsiteX11" fmla="*/ 3311625 w 4116059"/>
                <a:gd name="connsiteY11" fmla="*/ 5171092 h 5171092"/>
                <a:gd name="connsiteX12" fmla="*/ 3626703 w 4116059"/>
                <a:gd name="connsiteY12" fmla="*/ 4856015 h 5171092"/>
                <a:gd name="connsiteX13" fmla="*/ 4116059 w 4116059"/>
                <a:gd name="connsiteY13" fmla="*/ 4213066 h 5171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116059" h="5171092">
                  <a:moveTo>
                    <a:pt x="4115996" y="4213129"/>
                  </a:moveTo>
                  <a:lnTo>
                    <a:pt x="4115996" y="1275714"/>
                  </a:lnTo>
                  <a:cubicBezTo>
                    <a:pt x="3985827" y="1045485"/>
                    <a:pt x="3822751" y="828877"/>
                    <a:pt x="3626639" y="632765"/>
                  </a:cubicBezTo>
                  <a:cubicBezTo>
                    <a:pt x="3350198" y="356261"/>
                    <a:pt x="3032956" y="145381"/>
                    <a:pt x="2694327" y="0"/>
                  </a:cubicBezTo>
                  <a:lnTo>
                    <a:pt x="335701" y="0"/>
                  </a:lnTo>
                  <a:cubicBezTo>
                    <a:pt x="221127" y="49203"/>
                    <a:pt x="108972" y="105917"/>
                    <a:pt x="0" y="170142"/>
                  </a:cubicBezTo>
                  <a:lnTo>
                    <a:pt x="0" y="827477"/>
                  </a:lnTo>
                  <a:cubicBezTo>
                    <a:pt x="959045" y="67598"/>
                    <a:pt x="2356526" y="130550"/>
                    <a:pt x="3242753" y="1016714"/>
                  </a:cubicBezTo>
                  <a:cubicBezTo>
                    <a:pt x="3719826" y="1493786"/>
                    <a:pt x="3958393" y="2119104"/>
                    <a:pt x="3958393" y="2744422"/>
                  </a:cubicBezTo>
                  <a:cubicBezTo>
                    <a:pt x="3958393" y="3369740"/>
                    <a:pt x="3719826" y="3994993"/>
                    <a:pt x="3242753" y="4472129"/>
                  </a:cubicBezTo>
                  <a:lnTo>
                    <a:pt x="2543790" y="5171092"/>
                  </a:lnTo>
                  <a:lnTo>
                    <a:pt x="3311625" y="5171092"/>
                  </a:lnTo>
                  <a:lnTo>
                    <a:pt x="3626703" y="4856015"/>
                  </a:lnTo>
                  <a:cubicBezTo>
                    <a:pt x="3822814" y="4659903"/>
                    <a:pt x="3985891" y="4443295"/>
                    <a:pt x="4116059" y="4213066"/>
                  </a:cubicBezTo>
                  <a:close/>
                </a:path>
              </a:pathLst>
            </a:custGeom>
            <a:solidFill>
              <a:schemeClr val="accent6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259D0686-0E35-90C2-ECFC-4944CA936C18}"/>
                </a:ext>
              </a:extLst>
            </p:cNvPr>
            <p:cNvSpPr/>
            <p:nvPr/>
          </p:nvSpPr>
          <p:spPr>
            <a:xfrm>
              <a:off x="8061050" y="1514411"/>
              <a:ext cx="3958393" cy="4869884"/>
            </a:xfrm>
            <a:custGeom>
              <a:avLst/>
              <a:gdLst>
                <a:gd name="connsiteX0" fmla="*/ 3958393 w 3958393"/>
                <a:gd name="connsiteY0" fmla="*/ 2443214 h 4869884"/>
                <a:gd name="connsiteX1" fmla="*/ 3242753 w 3958393"/>
                <a:gd name="connsiteY1" fmla="*/ 715507 h 4869884"/>
                <a:gd name="connsiteX2" fmla="*/ 0 w 3958393"/>
                <a:gd name="connsiteY2" fmla="*/ 526269 h 4869884"/>
                <a:gd name="connsiteX3" fmla="*/ 0 w 3958393"/>
                <a:gd name="connsiteY3" fmla="*/ 1270744 h 4869884"/>
                <a:gd name="connsiteX4" fmla="*/ 171288 w 3958393"/>
                <a:gd name="connsiteY4" fmla="*/ 1099456 h 4869884"/>
                <a:gd name="connsiteX5" fmla="*/ 2858804 w 3958393"/>
                <a:gd name="connsiteY5" fmla="*/ 1099456 h 4869884"/>
                <a:gd name="connsiteX6" fmla="*/ 3415378 w 3958393"/>
                <a:gd name="connsiteY6" fmla="*/ 2443214 h 4869884"/>
                <a:gd name="connsiteX7" fmla="*/ 2858804 w 3958393"/>
                <a:gd name="connsiteY7" fmla="*/ 3786973 h 4869884"/>
                <a:gd name="connsiteX8" fmla="*/ 1775892 w 3958393"/>
                <a:gd name="connsiteY8" fmla="*/ 4869885 h 4869884"/>
                <a:gd name="connsiteX9" fmla="*/ 2543790 w 3958393"/>
                <a:gd name="connsiteY9" fmla="*/ 4869885 h 4869884"/>
                <a:gd name="connsiteX10" fmla="*/ 3242753 w 3958393"/>
                <a:gd name="connsiteY10" fmla="*/ 4170922 h 4869884"/>
                <a:gd name="connsiteX11" fmla="*/ 3958393 w 3958393"/>
                <a:gd name="connsiteY11" fmla="*/ 2443214 h 486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58393" h="4869884">
                  <a:moveTo>
                    <a:pt x="3958393" y="2443214"/>
                  </a:moveTo>
                  <a:cubicBezTo>
                    <a:pt x="3958393" y="1817897"/>
                    <a:pt x="3719826" y="1192579"/>
                    <a:pt x="3242753" y="715507"/>
                  </a:cubicBezTo>
                  <a:cubicBezTo>
                    <a:pt x="2356526" y="-170657"/>
                    <a:pt x="959045" y="-233609"/>
                    <a:pt x="0" y="526269"/>
                  </a:cubicBezTo>
                  <a:lnTo>
                    <a:pt x="0" y="1270744"/>
                  </a:lnTo>
                  <a:lnTo>
                    <a:pt x="171288" y="1099456"/>
                  </a:lnTo>
                  <a:cubicBezTo>
                    <a:pt x="913407" y="357337"/>
                    <a:pt x="2116685" y="357337"/>
                    <a:pt x="2858804" y="1099456"/>
                  </a:cubicBezTo>
                  <a:cubicBezTo>
                    <a:pt x="3229896" y="1470547"/>
                    <a:pt x="3415378" y="1956913"/>
                    <a:pt x="3415378" y="2443214"/>
                  </a:cubicBezTo>
                  <a:cubicBezTo>
                    <a:pt x="3415378" y="2929516"/>
                    <a:pt x="3229832" y="3415881"/>
                    <a:pt x="2858804" y="3786973"/>
                  </a:cubicBezTo>
                  <a:lnTo>
                    <a:pt x="1775892" y="4869885"/>
                  </a:lnTo>
                  <a:lnTo>
                    <a:pt x="2543790" y="4869885"/>
                  </a:lnTo>
                  <a:lnTo>
                    <a:pt x="3242753" y="4170922"/>
                  </a:lnTo>
                  <a:cubicBezTo>
                    <a:pt x="3719826" y="3693786"/>
                    <a:pt x="3958393" y="3068532"/>
                    <a:pt x="3958393" y="2443214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7C878C15-352C-066C-E461-7711BF2B7F38}"/>
                </a:ext>
              </a:extLst>
            </p:cNvPr>
            <p:cNvSpPr/>
            <p:nvPr/>
          </p:nvSpPr>
          <p:spPr>
            <a:xfrm>
              <a:off x="8061050" y="2057277"/>
              <a:ext cx="3415377" cy="4327018"/>
            </a:xfrm>
            <a:custGeom>
              <a:avLst/>
              <a:gdLst>
                <a:gd name="connsiteX0" fmla="*/ 3415378 w 3415377"/>
                <a:gd name="connsiteY0" fmla="*/ 1900348 h 4327018"/>
                <a:gd name="connsiteX1" fmla="*/ 2858804 w 3415377"/>
                <a:gd name="connsiteY1" fmla="*/ 556589 h 4327018"/>
                <a:gd name="connsiteX2" fmla="*/ 171288 w 3415377"/>
                <a:gd name="connsiteY2" fmla="*/ 556589 h 4327018"/>
                <a:gd name="connsiteX3" fmla="*/ 0 w 3415377"/>
                <a:gd name="connsiteY3" fmla="*/ 727877 h 4327018"/>
                <a:gd name="connsiteX4" fmla="*/ 0 w 3415377"/>
                <a:gd name="connsiteY4" fmla="*/ 1495712 h 4327018"/>
                <a:gd name="connsiteX5" fmla="*/ 555173 w 3415377"/>
                <a:gd name="connsiteY5" fmla="*/ 940539 h 4327018"/>
                <a:gd name="connsiteX6" fmla="*/ 2474855 w 3415377"/>
                <a:gd name="connsiteY6" fmla="*/ 940539 h 4327018"/>
                <a:gd name="connsiteX7" fmla="*/ 2872426 w 3415377"/>
                <a:gd name="connsiteY7" fmla="*/ 1900348 h 4327018"/>
                <a:gd name="connsiteX8" fmla="*/ 2474855 w 3415377"/>
                <a:gd name="connsiteY8" fmla="*/ 2860157 h 4327018"/>
                <a:gd name="connsiteX9" fmla="*/ 1007994 w 3415377"/>
                <a:gd name="connsiteY9" fmla="*/ 4327019 h 4327018"/>
                <a:gd name="connsiteX10" fmla="*/ 1775828 w 3415377"/>
                <a:gd name="connsiteY10" fmla="*/ 4327019 h 4327018"/>
                <a:gd name="connsiteX11" fmla="*/ 2858741 w 3415377"/>
                <a:gd name="connsiteY11" fmla="*/ 3244106 h 4327018"/>
                <a:gd name="connsiteX12" fmla="*/ 3415314 w 3415377"/>
                <a:gd name="connsiteY12" fmla="*/ 1900348 h 4327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15377" h="4327018">
                  <a:moveTo>
                    <a:pt x="3415378" y="1900348"/>
                  </a:moveTo>
                  <a:cubicBezTo>
                    <a:pt x="3415378" y="1413982"/>
                    <a:pt x="3229832" y="927681"/>
                    <a:pt x="2858804" y="556589"/>
                  </a:cubicBezTo>
                  <a:cubicBezTo>
                    <a:pt x="2116685" y="-185530"/>
                    <a:pt x="913407" y="-185530"/>
                    <a:pt x="171288" y="556589"/>
                  </a:cubicBezTo>
                  <a:lnTo>
                    <a:pt x="0" y="727877"/>
                  </a:lnTo>
                  <a:lnTo>
                    <a:pt x="0" y="1495712"/>
                  </a:lnTo>
                  <a:lnTo>
                    <a:pt x="555173" y="940539"/>
                  </a:lnTo>
                  <a:cubicBezTo>
                    <a:pt x="1085267" y="410444"/>
                    <a:pt x="1944761" y="410444"/>
                    <a:pt x="2474855" y="940539"/>
                  </a:cubicBezTo>
                  <a:cubicBezTo>
                    <a:pt x="2739902" y="1205586"/>
                    <a:pt x="2872426" y="1552999"/>
                    <a:pt x="2872426" y="1900348"/>
                  </a:cubicBezTo>
                  <a:cubicBezTo>
                    <a:pt x="2872426" y="2247697"/>
                    <a:pt x="2739902" y="2595110"/>
                    <a:pt x="2474855" y="2860157"/>
                  </a:cubicBezTo>
                  <a:lnTo>
                    <a:pt x="1007994" y="4327019"/>
                  </a:lnTo>
                  <a:lnTo>
                    <a:pt x="1775828" y="4327019"/>
                  </a:lnTo>
                  <a:lnTo>
                    <a:pt x="2858741" y="3244106"/>
                  </a:lnTo>
                  <a:cubicBezTo>
                    <a:pt x="3229832" y="2873015"/>
                    <a:pt x="3415314" y="2386713"/>
                    <a:pt x="3415314" y="1900348"/>
                  </a:cubicBezTo>
                  <a:close/>
                </a:path>
              </a:pathLst>
            </a:custGeom>
            <a:solidFill>
              <a:schemeClr val="accent6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D4CEB372-AD03-4B61-F2CB-59F6897BC58E}"/>
                </a:ext>
              </a:extLst>
            </p:cNvPr>
            <p:cNvSpPr/>
            <p:nvPr/>
          </p:nvSpPr>
          <p:spPr>
            <a:xfrm>
              <a:off x="8061050" y="2600245"/>
              <a:ext cx="2872425" cy="3784050"/>
            </a:xfrm>
            <a:custGeom>
              <a:avLst/>
              <a:gdLst>
                <a:gd name="connsiteX0" fmla="*/ 2872426 w 2872425"/>
                <a:gd name="connsiteY0" fmla="*/ 1357380 h 3784050"/>
                <a:gd name="connsiteX1" fmla="*/ 2474855 w 2872425"/>
                <a:gd name="connsiteY1" fmla="*/ 397571 h 3784050"/>
                <a:gd name="connsiteX2" fmla="*/ 555173 w 2872425"/>
                <a:gd name="connsiteY2" fmla="*/ 397571 h 3784050"/>
                <a:gd name="connsiteX3" fmla="*/ 0 w 2872425"/>
                <a:gd name="connsiteY3" fmla="*/ 952744 h 3784050"/>
                <a:gd name="connsiteX4" fmla="*/ 0 w 2872425"/>
                <a:gd name="connsiteY4" fmla="*/ 1720642 h 3784050"/>
                <a:gd name="connsiteX5" fmla="*/ 939122 w 2872425"/>
                <a:gd name="connsiteY5" fmla="*/ 781520 h 3784050"/>
                <a:gd name="connsiteX6" fmla="*/ 2090906 w 2872425"/>
                <a:gd name="connsiteY6" fmla="*/ 781520 h 3784050"/>
                <a:gd name="connsiteX7" fmla="*/ 2329474 w 2872425"/>
                <a:gd name="connsiteY7" fmla="*/ 1357444 h 3784050"/>
                <a:gd name="connsiteX8" fmla="*/ 2090906 w 2872425"/>
                <a:gd name="connsiteY8" fmla="*/ 1933367 h 3784050"/>
                <a:gd name="connsiteX9" fmla="*/ 266257 w 2872425"/>
                <a:gd name="connsiteY9" fmla="*/ 3757953 h 3784050"/>
                <a:gd name="connsiteX10" fmla="*/ 239141 w 2872425"/>
                <a:gd name="connsiteY10" fmla="*/ 3784051 h 3784050"/>
                <a:gd name="connsiteX11" fmla="*/ 1007994 w 2872425"/>
                <a:gd name="connsiteY11" fmla="*/ 3784051 h 3784050"/>
                <a:gd name="connsiteX12" fmla="*/ 2474855 w 2872425"/>
                <a:gd name="connsiteY12" fmla="*/ 2317189 h 3784050"/>
                <a:gd name="connsiteX13" fmla="*/ 2872426 w 2872425"/>
                <a:gd name="connsiteY13" fmla="*/ 1357380 h 378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872425" h="3784050">
                  <a:moveTo>
                    <a:pt x="2872426" y="1357380"/>
                  </a:moveTo>
                  <a:cubicBezTo>
                    <a:pt x="2872426" y="1009967"/>
                    <a:pt x="2739902" y="662554"/>
                    <a:pt x="2474855" y="397571"/>
                  </a:cubicBezTo>
                  <a:cubicBezTo>
                    <a:pt x="1944761" y="-132524"/>
                    <a:pt x="1085267" y="-132524"/>
                    <a:pt x="555173" y="397571"/>
                  </a:cubicBezTo>
                  <a:lnTo>
                    <a:pt x="0" y="952744"/>
                  </a:lnTo>
                  <a:lnTo>
                    <a:pt x="0" y="1720642"/>
                  </a:lnTo>
                  <a:lnTo>
                    <a:pt x="939122" y="781520"/>
                  </a:lnTo>
                  <a:cubicBezTo>
                    <a:pt x="1257191" y="463451"/>
                    <a:pt x="1772900" y="463451"/>
                    <a:pt x="2090906" y="781520"/>
                  </a:cubicBezTo>
                  <a:cubicBezTo>
                    <a:pt x="2249909" y="940523"/>
                    <a:pt x="2329474" y="1148983"/>
                    <a:pt x="2329474" y="1357444"/>
                  </a:cubicBezTo>
                  <a:cubicBezTo>
                    <a:pt x="2329474" y="1565904"/>
                    <a:pt x="2249973" y="1774301"/>
                    <a:pt x="2090906" y="1933367"/>
                  </a:cubicBezTo>
                  <a:lnTo>
                    <a:pt x="266257" y="3757953"/>
                  </a:lnTo>
                  <a:cubicBezTo>
                    <a:pt x="257345" y="3766865"/>
                    <a:pt x="248307" y="3775521"/>
                    <a:pt x="239141" y="3784051"/>
                  </a:cubicBezTo>
                  <a:lnTo>
                    <a:pt x="1007994" y="3784051"/>
                  </a:lnTo>
                  <a:lnTo>
                    <a:pt x="2474855" y="2317189"/>
                  </a:lnTo>
                  <a:cubicBezTo>
                    <a:pt x="2739902" y="2052142"/>
                    <a:pt x="2872426" y="1704729"/>
                    <a:pt x="2872426" y="1357380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B53F1DB9-0CCA-5288-26FF-44BE523087A2}"/>
                </a:ext>
              </a:extLst>
            </p:cNvPr>
            <p:cNvSpPr/>
            <p:nvPr/>
          </p:nvSpPr>
          <p:spPr>
            <a:xfrm>
              <a:off x="8061050" y="3143149"/>
              <a:ext cx="2329473" cy="3241146"/>
            </a:xfrm>
            <a:custGeom>
              <a:avLst/>
              <a:gdLst>
                <a:gd name="connsiteX0" fmla="*/ 2090906 w 2329473"/>
                <a:gd name="connsiteY0" fmla="*/ 1390400 h 3241146"/>
                <a:gd name="connsiteX1" fmla="*/ 2329474 w 2329473"/>
                <a:gd name="connsiteY1" fmla="*/ 814476 h 3241146"/>
                <a:gd name="connsiteX2" fmla="*/ 2090906 w 2329473"/>
                <a:gd name="connsiteY2" fmla="*/ 238552 h 3241146"/>
                <a:gd name="connsiteX3" fmla="*/ 939122 w 2329473"/>
                <a:gd name="connsiteY3" fmla="*/ 238552 h 3241146"/>
                <a:gd name="connsiteX4" fmla="*/ 0 w 2329473"/>
                <a:gd name="connsiteY4" fmla="*/ 1177674 h 3241146"/>
                <a:gd name="connsiteX5" fmla="*/ 0 w 2329473"/>
                <a:gd name="connsiteY5" fmla="*/ 1945509 h 3241146"/>
                <a:gd name="connsiteX6" fmla="*/ 1323071 w 2329473"/>
                <a:gd name="connsiteY6" fmla="*/ 622437 h 3241146"/>
                <a:gd name="connsiteX7" fmla="*/ 1707020 w 2329473"/>
                <a:gd name="connsiteY7" fmla="*/ 622437 h 3241146"/>
                <a:gd name="connsiteX8" fmla="*/ 1786522 w 2329473"/>
                <a:gd name="connsiteY8" fmla="*/ 814412 h 3241146"/>
                <a:gd name="connsiteX9" fmla="*/ 1707020 w 2329473"/>
                <a:gd name="connsiteY9" fmla="*/ 1006387 h 3241146"/>
                <a:gd name="connsiteX10" fmla="*/ 0 w 2329473"/>
                <a:gd name="connsiteY10" fmla="*/ 2713471 h 3241146"/>
                <a:gd name="connsiteX11" fmla="*/ 0 w 2329473"/>
                <a:gd name="connsiteY11" fmla="*/ 3241147 h 3241146"/>
                <a:gd name="connsiteX12" fmla="*/ 239141 w 2329473"/>
                <a:gd name="connsiteY12" fmla="*/ 3241147 h 3241146"/>
                <a:gd name="connsiteX13" fmla="*/ 266257 w 2329473"/>
                <a:gd name="connsiteY13" fmla="*/ 3215049 h 3241146"/>
                <a:gd name="connsiteX14" fmla="*/ 2090906 w 2329473"/>
                <a:gd name="connsiteY14" fmla="*/ 1390336 h 3241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29473" h="3241146">
                  <a:moveTo>
                    <a:pt x="2090906" y="1390400"/>
                  </a:moveTo>
                  <a:cubicBezTo>
                    <a:pt x="2249909" y="1231397"/>
                    <a:pt x="2329474" y="1022936"/>
                    <a:pt x="2329474" y="814476"/>
                  </a:cubicBezTo>
                  <a:cubicBezTo>
                    <a:pt x="2329474" y="606015"/>
                    <a:pt x="2249973" y="397619"/>
                    <a:pt x="2090906" y="238552"/>
                  </a:cubicBezTo>
                  <a:cubicBezTo>
                    <a:pt x="1772837" y="-79517"/>
                    <a:pt x="1257191" y="-79517"/>
                    <a:pt x="939122" y="238552"/>
                  </a:cubicBezTo>
                  <a:lnTo>
                    <a:pt x="0" y="1177674"/>
                  </a:lnTo>
                  <a:lnTo>
                    <a:pt x="0" y="1945509"/>
                  </a:lnTo>
                  <a:lnTo>
                    <a:pt x="1323071" y="622437"/>
                  </a:lnTo>
                  <a:cubicBezTo>
                    <a:pt x="1429116" y="516393"/>
                    <a:pt x="1600976" y="516393"/>
                    <a:pt x="1707020" y="622437"/>
                  </a:cubicBezTo>
                  <a:cubicBezTo>
                    <a:pt x="1760043" y="675460"/>
                    <a:pt x="1786522" y="744904"/>
                    <a:pt x="1786522" y="814412"/>
                  </a:cubicBezTo>
                  <a:cubicBezTo>
                    <a:pt x="1786522" y="883920"/>
                    <a:pt x="1760043" y="953365"/>
                    <a:pt x="1707020" y="1006387"/>
                  </a:cubicBezTo>
                  <a:lnTo>
                    <a:pt x="0" y="2713471"/>
                  </a:lnTo>
                  <a:lnTo>
                    <a:pt x="0" y="3241147"/>
                  </a:lnTo>
                  <a:lnTo>
                    <a:pt x="239141" y="3241147"/>
                  </a:lnTo>
                  <a:cubicBezTo>
                    <a:pt x="248243" y="3232617"/>
                    <a:pt x="257345" y="3223960"/>
                    <a:pt x="266257" y="3215049"/>
                  </a:cubicBezTo>
                  <a:lnTo>
                    <a:pt x="2090906" y="1390336"/>
                  </a:lnTo>
                  <a:close/>
                </a:path>
              </a:pathLst>
            </a:custGeom>
            <a:solidFill>
              <a:schemeClr val="accent6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028EEFFC-0EEA-81A2-41D7-41182052F1B0}"/>
                </a:ext>
              </a:extLst>
            </p:cNvPr>
            <p:cNvSpPr/>
            <p:nvPr/>
          </p:nvSpPr>
          <p:spPr>
            <a:xfrm>
              <a:off x="8061050" y="3686117"/>
              <a:ext cx="1786521" cy="2170502"/>
            </a:xfrm>
            <a:custGeom>
              <a:avLst/>
              <a:gdLst>
                <a:gd name="connsiteX0" fmla="*/ 1786522 w 1786521"/>
                <a:gd name="connsiteY0" fmla="*/ 271508 h 2170502"/>
                <a:gd name="connsiteX1" fmla="*/ 1707020 w 1786521"/>
                <a:gd name="connsiteY1" fmla="*/ 79533 h 2170502"/>
                <a:gd name="connsiteX2" fmla="*/ 1323071 w 1786521"/>
                <a:gd name="connsiteY2" fmla="*/ 79533 h 2170502"/>
                <a:gd name="connsiteX3" fmla="*/ 0 w 1786521"/>
                <a:gd name="connsiteY3" fmla="*/ 1402605 h 2170502"/>
                <a:gd name="connsiteX4" fmla="*/ 0 w 1786521"/>
                <a:gd name="connsiteY4" fmla="*/ 2170503 h 2170502"/>
                <a:gd name="connsiteX5" fmla="*/ 1707020 w 1786521"/>
                <a:gd name="connsiteY5" fmla="*/ 463482 h 2170502"/>
                <a:gd name="connsiteX6" fmla="*/ 1786522 w 1786521"/>
                <a:gd name="connsiteY6" fmla="*/ 271508 h 217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6521" h="2170502">
                  <a:moveTo>
                    <a:pt x="1786522" y="271508"/>
                  </a:moveTo>
                  <a:cubicBezTo>
                    <a:pt x="1786522" y="202000"/>
                    <a:pt x="1760043" y="132555"/>
                    <a:pt x="1707020" y="79533"/>
                  </a:cubicBezTo>
                  <a:cubicBezTo>
                    <a:pt x="1600976" y="-26511"/>
                    <a:pt x="1429116" y="-26511"/>
                    <a:pt x="1323071" y="79533"/>
                  </a:cubicBezTo>
                  <a:lnTo>
                    <a:pt x="0" y="1402605"/>
                  </a:lnTo>
                  <a:lnTo>
                    <a:pt x="0" y="2170503"/>
                  </a:lnTo>
                  <a:lnTo>
                    <a:pt x="1707020" y="463482"/>
                  </a:lnTo>
                  <a:cubicBezTo>
                    <a:pt x="1760043" y="410460"/>
                    <a:pt x="1786522" y="341016"/>
                    <a:pt x="1786522" y="271508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20DDFFF4-FBCF-EE9D-D861-6F939D8E74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3636" y="5323194"/>
            <a:ext cx="6480000" cy="246221"/>
          </a:xfrm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grpSp>
        <p:nvGrpSpPr>
          <p:cNvPr id="62" name="Graphique 2">
            <a:extLst>
              <a:ext uri="{FF2B5EF4-FFF2-40B4-BE49-F238E27FC236}">
                <a16:creationId xmlns:a16="http://schemas.microsoft.com/office/drawing/2014/main" id="{3C9FA2C6-B2A4-4133-38D3-8CD05AEE8C9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211376" y="369710"/>
            <a:ext cx="1513141" cy="432000"/>
            <a:chOff x="8495666" y="378901"/>
            <a:chExt cx="1532055" cy="437400"/>
          </a:xfrm>
        </p:grpSpPr>
        <p:grpSp>
          <p:nvGrpSpPr>
            <p:cNvPr id="63" name="Graphique 2">
              <a:extLst>
                <a:ext uri="{FF2B5EF4-FFF2-40B4-BE49-F238E27FC236}">
                  <a16:creationId xmlns:a16="http://schemas.microsoft.com/office/drawing/2014/main" id="{6C0A4B33-54F7-F68F-4CFF-14E0E204A487}"/>
                </a:ext>
              </a:extLst>
            </p:cNvPr>
            <p:cNvGrpSpPr/>
            <p:nvPr/>
          </p:nvGrpSpPr>
          <p:grpSpPr>
            <a:xfrm>
              <a:off x="8495666" y="378901"/>
              <a:ext cx="437399" cy="437400"/>
              <a:chOff x="8495666" y="378901"/>
              <a:chExt cx="437399" cy="437400"/>
            </a:xfrm>
          </p:grpSpPr>
          <p:sp>
            <p:nvSpPr>
              <p:cNvPr id="81" name="Forme libre : forme 80">
                <a:extLst>
                  <a:ext uri="{FF2B5EF4-FFF2-40B4-BE49-F238E27FC236}">
                    <a16:creationId xmlns:a16="http://schemas.microsoft.com/office/drawing/2014/main" id="{6C9788F8-B965-564B-45C1-82F51B668D1C}"/>
                  </a:ext>
                </a:extLst>
              </p:cNvPr>
              <p:cNvSpPr/>
              <p:nvPr/>
            </p:nvSpPr>
            <p:spPr>
              <a:xfrm>
                <a:off x="8495666" y="489678"/>
                <a:ext cx="326622" cy="326622"/>
              </a:xfrm>
              <a:custGeom>
                <a:avLst/>
                <a:gdLst>
                  <a:gd name="connsiteX0" fmla="*/ 188691 w 326622"/>
                  <a:gd name="connsiteY0" fmla="*/ 215846 h 326622"/>
                  <a:gd name="connsiteX1" fmla="*/ 257657 w 326622"/>
                  <a:gd name="connsiteY1" fmla="*/ 146880 h 326622"/>
                  <a:gd name="connsiteX2" fmla="*/ 179743 w 326622"/>
                  <a:gd name="connsiteY2" fmla="*/ 68966 h 326622"/>
                  <a:gd name="connsiteX3" fmla="*/ 110777 w 326622"/>
                  <a:gd name="connsiteY3" fmla="*/ 137931 h 326622"/>
                  <a:gd name="connsiteX4" fmla="*/ 110777 w 326622"/>
                  <a:gd name="connsiteY4" fmla="*/ 0 h 326622"/>
                  <a:gd name="connsiteX5" fmla="*/ 109234 w 326622"/>
                  <a:gd name="connsiteY5" fmla="*/ 0 h 326622"/>
                  <a:gd name="connsiteX6" fmla="*/ 0 w 326622"/>
                  <a:gd name="connsiteY6" fmla="*/ 109389 h 326622"/>
                  <a:gd name="connsiteX7" fmla="*/ 0 w 326622"/>
                  <a:gd name="connsiteY7" fmla="*/ 282343 h 326622"/>
                  <a:gd name="connsiteX8" fmla="*/ 44280 w 326622"/>
                  <a:gd name="connsiteY8" fmla="*/ 326623 h 326622"/>
                  <a:gd name="connsiteX9" fmla="*/ 217389 w 326622"/>
                  <a:gd name="connsiteY9" fmla="*/ 326623 h 326622"/>
                  <a:gd name="connsiteX10" fmla="*/ 326623 w 326622"/>
                  <a:gd name="connsiteY10" fmla="*/ 217234 h 326622"/>
                  <a:gd name="connsiteX11" fmla="*/ 326623 w 326622"/>
                  <a:gd name="connsiteY11" fmla="*/ 216000 h 326622"/>
                  <a:gd name="connsiteX12" fmla="*/ 188691 w 326622"/>
                  <a:gd name="connsiteY12" fmla="*/ 216000 h 326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622">
                    <a:moveTo>
                      <a:pt x="188691" y="215846"/>
                    </a:moveTo>
                    <a:lnTo>
                      <a:pt x="257657" y="146880"/>
                    </a:lnTo>
                    <a:lnTo>
                      <a:pt x="179743" y="68966"/>
                    </a:lnTo>
                    <a:lnTo>
                      <a:pt x="110777" y="137931"/>
                    </a:lnTo>
                    <a:lnTo>
                      <a:pt x="110777" y="0"/>
                    </a:ln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282343"/>
                    </a:lnTo>
                    <a:cubicBezTo>
                      <a:pt x="0" y="306874"/>
                      <a:pt x="19749" y="326623"/>
                      <a:pt x="44280" y="326623"/>
                    </a:cubicBezTo>
                    <a:lnTo>
                      <a:pt x="217389" y="326623"/>
                    </a:lnTo>
                    <a:cubicBezTo>
                      <a:pt x="277714" y="326623"/>
                      <a:pt x="326623" y="277714"/>
                      <a:pt x="326623" y="217234"/>
                    </a:cubicBezTo>
                    <a:lnTo>
                      <a:pt x="326623" y="216000"/>
                    </a:lnTo>
                    <a:lnTo>
                      <a:pt x="188691" y="216000"/>
                    </a:lnTo>
                    <a:close/>
                  </a:path>
                </a:pathLst>
              </a:custGeom>
              <a:solidFill>
                <a:srgbClr val="293273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2" name="Forme libre : forme 81">
                <a:extLst>
                  <a:ext uri="{FF2B5EF4-FFF2-40B4-BE49-F238E27FC236}">
                    <a16:creationId xmlns:a16="http://schemas.microsoft.com/office/drawing/2014/main" id="{865F09CD-9162-D261-86BE-1013F2C5DD12}"/>
                  </a:ext>
                </a:extLst>
              </p:cNvPr>
              <p:cNvSpPr/>
              <p:nvPr/>
            </p:nvSpPr>
            <p:spPr>
              <a:xfrm>
                <a:off x="8606443" y="378901"/>
                <a:ext cx="326622" cy="326468"/>
              </a:xfrm>
              <a:custGeom>
                <a:avLst/>
                <a:gdLst>
                  <a:gd name="connsiteX0" fmla="*/ 137931 w 326622"/>
                  <a:gd name="connsiteY0" fmla="*/ 110623 h 326468"/>
                  <a:gd name="connsiteX1" fmla="*/ 68966 w 326622"/>
                  <a:gd name="connsiteY1" fmla="*/ 179589 h 326468"/>
                  <a:gd name="connsiteX2" fmla="*/ 146880 w 326622"/>
                  <a:gd name="connsiteY2" fmla="*/ 257503 h 326468"/>
                  <a:gd name="connsiteX3" fmla="*/ 215846 w 326622"/>
                  <a:gd name="connsiteY3" fmla="*/ 188537 h 326468"/>
                  <a:gd name="connsiteX4" fmla="*/ 215846 w 326622"/>
                  <a:gd name="connsiteY4" fmla="*/ 326469 h 326468"/>
                  <a:gd name="connsiteX5" fmla="*/ 217389 w 326622"/>
                  <a:gd name="connsiteY5" fmla="*/ 326469 h 326468"/>
                  <a:gd name="connsiteX6" fmla="*/ 326623 w 326622"/>
                  <a:gd name="connsiteY6" fmla="*/ 217080 h 326468"/>
                  <a:gd name="connsiteX7" fmla="*/ 326623 w 326622"/>
                  <a:gd name="connsiteY7" fmla="*/ 44280 h 326468"/>
                  <a:gd name="connsiteX8" fmla="*/ 282343 w 326622"/>
                  <a:gd name="connsiteY8" fmla="*/ 0 h 326468"/>
                  <a:gd name="connsiteX9" fmla="*/ 109234 w 326622"/>
                  <a:gd name="connsiteY9" fmla="*/ 0 h 326468"/>
                  <a:gd name="connsiteX10" fmla="*/ 0 w 326622"/>
                  <a:gd name="connsiteY10" fmla="*/ 109389 h 326468"/>
                  <a:gd name="connsiteX11" fmla="*/ 0 w 326622"/>
                  <a:gd name="connsiteY11" fmla="*/ 110623 h 326468"/>
                  <a:gd name="connsiteX12" fmla="*/ 137931 w 326622"/>
                  <a:gd name="connsiteY12" fmla="*/ 110623 h 326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468">
                    <a:moveTo>
                      <a:pt x="137931" y="110623"/>
                    </a:moveTo>
                    <a:lnTo>
                      <a:pt x="68966" y="179589"/>
                    </a:lnTo>
                    <a:lnTo>
                      <a:pt x="146880" y="257503"/>
                    </a:lnTo>
                    <a:lnTo>
                      <a:pt x="215846" y="188537"/>
                    </a:lnTo>
                    <a:lnTo>
                      <a:pt x="215846" y="326469"/>
                    </a:lnTo>
                    <a:lnTo>
                      <a:pt x="217389" y="326469"/>
                    </a:lnTo>
                    <a:cubicBezTo>
                      <a:pt x="277714" y="326469"/>
                      <a:pt x="326623" y="277560"/>
                      <a:pt x="326623" y="217080"/>
                    </a:cubicBezTo>
                    <a:lnTo>
                      <a:pt x="326623" y="44280"/>
                    </a:lnTo>
                    <a:cubicBezTo>
                      <a:pt x="326623" y="19749"/>
                      <a:pt x="306874" y="0"/>
                      <a:pt x="282343" y="0"/>
                    </a:cubicBez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110623"/>
                    </a:lnTo>
                    <a:lnTo>
                      <a:pt x="137931" y="110623"/>
                    </a:lnTo>
                    <a:close/>
                  </a:path>
                </a:pathLst>
              </a:custGeom>
              <a:solidFill>
                <a:srgbClr val="E10814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64" name="Graphique 2">
              <a:extLst>
                <a:ext uri="{FF2B5EF4-FFF2-40B4-BE49-F238E27FC236}">
                  <a16:creationId xmlns:a16="http://schemas.microsoft.com/office/drawing/2014/main" id="{35C845B1-494B-5CC5-7D30-D7F0FA5D313A}"/>
                </a:ext>
              </a:extLst>
            </p:cNvPr>
            <p:cNvGrpSpPr/>
            <p:nvPr/>
          </p:nvGrpSpPr>
          <p:grpSpPr>
            <a:xfrm>
              <a:off x="9043688" y="402043"/>
              <a:ext cx="984033" cy="372754"/>
              <a:chOff x="9043688" y="402043"/>
              <a:chExt cx="984033" cy="372754"/>
            </a:xfrm>
            <a:solidFill>
              <a:srgbClr val="010101"/>
            </a:solidFill>
          </p:grpSpPr>
          <p:grpSp>
            <p:nvGrpSpPr>
              <p:cNvPr id="65" name="Graphique 2">
                <a:extLst>
                  <a:ext uri="{FF2B5EF4-FFF2-40B4-BE49-F238E27FC236}">
                    <a16:creationId xmlns:a16="http://schemas.microsoft.com/office/drawing/2014/main" id="{7C9D543B-4256-ADA4-9A73-DFA11358FAAA}"/>
                  </a:ext>
                </a:extLst>
              </p:cNvPr>
              <p:cNvGrpSpPr/>
              <p:nvPr/>
            </p:nvGrpSpPr>
            <p:grpSpPr>
              <a:xfrm>
                <a:off x="9043688" y="423489"/>
                <a:ext cx="984033" cy="351308"/>
                <a:chOff x="9043688" y="423489"/>
                <a:chExt cx="984033" cy="351308"/>
              </a:xfrm>
              <a:solidFill>
                <a:srgbClr val="010101"/>
              </a:solidFill>
            </p:grpSpPr>
            <p:sp>
              <p:nvSpPr>
                <p:cNvPr id="67" name="Forme libre : forme 66">
                  <a:extLst>
                    <a:ext uri="{FF2B5EF4-FFF2-40B4-BE49-F238E27FC236}">
                      <a16:creationId xmlns:a16="http://schemas.microsoft.com/office/drawing/2014/main" id="{B668EFCC-41B1-11AD-2365-BAEF83841152}"/>
                    </a:ext>
                  </a:extLst>
                </p:cNvPr>
                <p:cNvSpPr/>
                <p:nvPr/>
              </p:nvSpPr>
              <p:spPr>
                <a:xfrm>
                  <a:off x="9043842" y="423489"/>
                  <a:ext cx="136388" cy="162617"/>
                </a:xfrm>
                <a:custGeom>
                  <a:avLst/>
                  <a:gdLst>
                    <a:gd name="connsiteX0" fmla="*/ 105531 w 136388"/>
                    <a:gd name="connsiteY0" fmla="*/ 77760 h 162617"/>
                    <a:gd name="connsiteX1" fmla="*/ 128829 w 136388"/>
                    <a:gd name="connsiteY1" fmla="*/ 43200 h 162617"/>
                    <a:gd name="connsiteX2" fmla="*/ 74366 w 136388"/>
                    <a:gd name="connsiteY2" fmla="*/ 0 h 162617"/>
                    <a:gd name="connsiteX3" fmla="*/ 0 w 136388"/>
                    <a:gd name="connsiteY3" fmla="*/ 0 h 162617"/>
                    <a:gd name="connsiteX4" fmla="*/ 0 w 136388"/>
                    <a:gd name="connsiteY4" fmla="*/ 162617 h 162617"/>
                    <a:gd name="connsiteX5" fmla="*/ 76834 w 136388"/>
                    <a:gd name="connsiteY5" fmla="*/ 162617 h 162617"/>
                    <a:gd name="connsiteX6" fmla="*/ 136389 w 136388"/>
                    <a:gd name="connsiteY6" fmla="*/ 117566 h 162617"/>
                    <a:gd name="connsiteX7" fmla="*/ 105686 w 136388"/>
                    <a:gd name="connsiteY7" fmla="*/ 77760 h 162617"/>
                    <a:gd name="connsiteX8" fmla="*/ 38880 w 136388"/>
                    <a:gd name="connsiteY8" fmla="*/ 30394 h 162617"/>
                    <a:gd name="connsiteX9" fmla="*/ 67114 w 136388"/>
                    <a:gd name="connsiteY9" fmla="*/ 30394 h 162617"/>
                    <a:gd name="connsiteX10" fmla="*/ 88869 w 136388"/>
                    <a:gd name="connsiteY10" fmla="*/ 47829 h 162617"/>
                    <a:gd name="connsiteX11" fmla="*/ 67114 w 136388"/>
                    <a:gd name="connsiteY11" fmla="*/ 65571 h 162617"/>
                    <a:gd name="connsiteX12" fmla="*/ 38880 w 136388"/>
                    <a:gd name="connsiteY12" fmla="*/ 65571 h 162617"/>
                    <a:gd name="connsiteX13" fmla="*/ 38880 w 136388"/>
                    <a:gd name="connsiteY13" fmla="*/ 30240 h 162617"/>
                    <a:gd name="connsiteX14" fmla="*/ 73131 w 136388"/>
                    <a:gd name="connsiteY14" fmla="*/ 131914 h 162617"/>
                    <a:gd name="connsiteX15" fmla="*/ 38880 w 136388"/>
                    <a:gd name="connsiteY15" fmla="*/ 131914 h 162617"/>
                    <a:gd name="connsiteX16" fmla="*/ 38880 w 136388"/>
                    <a:gd name="connsiteY16" fmla="*/ 92880 h 162617"/>
                    <a:gd name="connsiteX17" fmla="*/ 73131 w 136388"/>
                    <a:gd name="connsiteY17" fmla="*/ 92880 h 162617"/>
                    <a:gd name="connsiteX18" fmla="*/ 97354 w 136388"/>
                    <a:gd name="connsiteY18" fmla="*/ 112629 h 162617"/>
                    <a:gd name="connsiteX19" fmla="*/ 73131 w 136388"/>
                    <a:gd name="connsiteY19" fmla="*/ 131914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36388" h="162617">
                      <a:moveTo>
                        <a:pt x="105531" y="77760"/>
                      </a:moveTo>
                      <a:cubicBezTo>
                        <a:pt x="118337" y="71280"/>
                        <a:pt x="128829" y="60017"/>
                        <a:pt x="128829" y="43200"/>
                      </a:cubicBezTo>
                      <a:cubicBezTo>
                        <a:pt x="128829" y="19440"/>
                        <a:pt x="115097" y="0"/>
                        <a:pt x="74366" y="0"/>
                      </a:cubicBezTo>
                      <a:lnTo>
                        <a:pt x="0" y="0"/>
                      </a:lnTo>
                      <a:lnTo>
                        <a:pt x="0" y="162617"/>
                      </a:lnTo>
                      <a:lnTo>
                        <a:pt x="76834" y="162617"/>
                      </a:lnTo>
                      <a:cubicBezTo>
                        <a:pt x="119417" y="162617"/>
                        <a:pt x="136389" y="142869"/>
                        <a:pt x="136389" y="117566"/>
                      </a:cubicBezTo>
                      <a:cubicBezTo>
                        <a:pt x="136389" y="97046"/>
                        <a:pt x="120651" y="83777"/>
                        <a:pt x="105686" y="77760"/>
                      </a:cubicBezTo>
                      <a:close/>
                      <a:moveTo>
                        <a:pt x="38880" y="30394"/>
                      </a:moveTo>
                      <a:lnTo>
                        <a:pt x="67114" y="30394"/>
                      </a:lnTo>
                      <a:cubicBezTo>
                        <a:pt x="80383" y="30394"/>
                        <a:pt x="88869" y="36103"/>
                        <a:pt x="88869" y="47829"/>
                      </a:cubicBezTo>
                      <a:cubicBezTo>
                        <a:pt x="88869" y="59554"/>
                        <a:pt x="80383" y="65571"/>
                        <a:pt x="67114" y="65571"/>
                      </a:cubicBezTo>
                      <a:lnTo>
                        <a:pt x="38880" y="65571"/>
                      </a:lnTo>
                      <a:lnTo>
                        <a:pt x="38880" y="30240"/>
                      </a:lnTo>
                      <a:close/>
                      <a:moveTo>
                        <a:pt x="73131" y="131914"/>
                      </a:moveTo>
                      <a:lnTo>
                        <a:pt x="38880" y="131914"/>
                      </a:lnTo>
                      <a:lnTo>
                        <a:pt x="38880" y="92880"/>
                      </a:lnTo>
                      <a:lnTo>
                        <a:pt x="73131" y="92880"/>
                      </a:lnTo>
                      <a:cubicBezTo>
                        <a:pt x="87634" y="92880"/>
                        <a:pt x="97354" y="100903"/>
                        <a:pt x="97354" y="112629"/>
                      </a:cubicBezTo>
                      <a:cubicBezTo>
                        <a:pt x="97354" y="124354"/>
                        <a:pt x="87634" y="131914"/>
                        <a:pt x="73131" y="131914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8" name="Forme libre : forme 67">
                  <a:extLst>
                    <a:ext uri="{FF2B5EF4-FFF2-40B4-BE49-F238E27FC236}">
                      <a16:creationId xmlns:a16="http://schemas.microsoft.com/office/drawing/2014/main" id="{1E8FC2C0-D1FC-EDEE-B800-9D62C256F4CC}"/>
                    </a:ext>
                  </a:extLst>
                </p:cNvPr>
                <p:cNvSpPr/>
                <p:nvPr/>
              </p:nvSpPr>
              <p:spPr>
                <a:xfrm>
                  <a:off x="9194271" y="460826"/>
                  <a:ext cx="121422" cy="128211"/>
                </a:xfrm>
                <a:custGeom>
                  <a:avLst/>
                  <a:gdLst>
                    <a:gd name="connsiteX0" fmla="*/ 54309 w 121422"/>
                    <a:gd name="connsiteY0" fmla="*/ 128211 h 128211"/>
                    <a:gd name="connsiteX1" fmla="*/ 91337 w 121422"/>
                    <a:gd name="connsiteY1" fmla="*/ 114171 h 128211"/>
                    <a:gd name="connsiteX2" fmla="*/ 121423 w 121422"/>
                    <a:gd name="connsiteY2" fmla="*/ 128211 h 128211"/>
                    <a:gd name="connsiteX3" fmla="*/ 121423 w 121422"/>
                    <a:gd name="connsiteY3" fmla="*/ 0 h 128211"/>
                    <a:gd name="connsiteX4" fmla="*/ 82851 w 121422"/>
                    <a:gd name="connsiteY4" fmla="*/ 0 h 128211"/>
                    <a:gd name="connsiteX5" fmla="*/ 82851 w 121422"/>
                    <a:gd name="connsiteY5" fmla="*/ 71589 h 128211"/>
                    <a:gd name="connsiteX6" fmla="*/ 60326 w 121422"/>
                    <a:gd name="connsiteY6" fmla="*/ 95349 h 128211"/>
                    <a:gd name="connsiteX7" fmla="*/ 38571 w 121422"/>
                    <a:gd name="connsiteY7" fmla="*/ 72360 h 128211"/>
                    <a:gd name="connsiteX8" fmla="*/ 38571 w 121422"/>
                    <a:gd name="connsiteY8" fmla="*/ 0 h 128211"/>
                    <a:gd name="connsiteX9" fmla="*/ 0 w 121422"/>
                    <a:gd name="connsiteY9" fmla="*/ 0 h 128211"/>
                    <a:gd name="connsiteX10" fmla="*/ 0 w 121422"/>
                    <a:gd name="connsiteY10" fmla="*/ 74983 h 128211"/>
                    <a:gd name="connsiteX11" fmla="*/ 54309 w 121422"/>
                    <a:gd name="connsiteY11" fmla="*/ 128057 h 128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1422" h="128211">
                      <a:moveTo>
                        <a:pt x="54309" y="128211"/>
                      </a:moveTo>
                      <a:cubicBezTo>
                        <a:pt x="68349" y="128211"/>
                        <a:pt x="81309" y="122657"/>
                        <a:pt x="91337" y="114171"/>
                      </a:cubicBezTo>
                      <a:cubicBezTo>
                        <a:pt x="96274" y="123429"/>
                        <a:pt x="110623" y="128211"/>
                        <a:pt x="121423" y="128211"/>
                      </a:cubicBezTo>
                      <a:lnTo>
                        <a:pt x="121423" y="0"/>
                      </a:lnTo>
                      <a:lnTo>
                        <a:pt x="82851" y="0"/>
                      </a:lnTo>
                      <a:lnTo>
                        <a:pt x="82851" y="71589"/>
                      </a:lnTo>
                      <a:cubicBezTo>
                        <a:pt x="82851" y="85629"/>
                        <a:pt x="73903" y="95349"/>
                        <a:pt x="60326" y="95349"/>
                      </a:cubicBezTo>
                      <a:cubicBezTo>
                        <a:pt x="46749" y="95349"/>
                        <a:pt x="38571" y="86554"/>
                        <a:pt x="38571" y="72360"/>
                      </a:cubicBezTo>
                      <a:lnTo>
                        <a:pt x="38571" y="0"/>
                      </a:lnTo>
                      <a:lnTo>
                        <a:pt x="0" y="0"/>
                      </a:lnTo>
                      <a:lnTo>
                        <a:pt x="0" y="74983"/>
                      </a:lnTo>
                      <a:cubicBezTo>
                        <a:pt x="0" y="107074"/>
                        <a:pt x="19749" y="128057"/>
                        <a:pt x="54309" y="128057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9" name="Forme libre : forme 68">
                  <a:extLst>
                    <a:ext uri="{FF2B5EF4-FFF2-40B4-BE49-F238E27FC236}">
                      <a16:creationId xmlns:a16="http://schemas.microsoft.com/office/drawing/2014/main" id="{726A666B-4452-61DF-6C54-2FBD08E64292}"/>
                    </a:ext>
                  </a:extLst>
                </p:cNvPr>
                <p:cNvSpPr/>
                <p:nvPr/>
              </p:nvSpPr>
              <p:spPr>
                <a:xfrm>
                  <a:off x="9331122" y="457741"/>
                  <a:ext cx="111857" cy="131142"/>
                </a:xfrm>
                <a:custGeom>
                  <a:avLst/>
                  <a:gdLst>
                    <a:gd name="connsiteX0" fmla="*/ 111703 w 111857"/>
                    <a:gd name="connsiteY0" fmla="*/ 92263 h 131142"/>
                    <a:gd name="connsiteX1" fmla="*/ 62640 w 111857"/>
                    <a:gd name="connsiteY1" fmla="*/ 49680 h 131142"/>
                    <a:gd name="connsiteX2" fmla="*/ 43200 w 111857"/>
                    <a:gd name="connsiteY2" fmla="*/ 36103 h 131142"/>
                    <a:gd name="connsiteX3" fmla="*/ 58937 w 111857"/>
                    <a:gd name="connsiteY3" fmla="*/ 26383 h 131142"/>
                    <a:gd name="connsiteX4" fmla="*/ 89023 w 111857"/>
                    <a:gd name="connsiteY4" fmla="*/ 38571 h 131142"/>
                    <a:gd name="connsiteX5" fmla="*/ 91800 w 111857"/>
                    <a:gd name="connsiteY5" fmla="*/ 38571 h 131142"/>
                    <a:gd name="connsiteX6" fmla="*/ 108771 w 111857"/>
                    <a:gd name="connsiteY6" fmla="*/ 23606 h 131142"/>
                    <a:gd name="connsiteX7" fmla="*/ 108771 w 111857"/>
                    <a:gd name="connsiteY7" fmla="*/ 20829 h 131142"/>
                    <a:gd name="connsiteX8" fmla="*/ 56777 w 111857"/>
                    <a:gd name="connsiteY8" fmla="*/ 0 h 131142"/>
                    <a:gd name="connsiteX9" fmla="*/ 5246 w 111857"/>
                    <a:gd name="connsiteY9" fmla="*/ 37491 h 131142"/>
                    <a:gd name="connsiteX10" fmla="*/ 51531 w 111857"/>
                    <a:gd name="connsiteY10" fmla="*/ 77297 h 131142"/>
                    <a:gd name="connsiteX11" fmla="*/ 72977 w 111857"/>
                    <a:gd name="connsiteY11" fmla="*/ 93034 h 131142"/>
                    <a:gd name="connsiteX12" fmla="*/ 55543 w 111857"/>
                    <a:gd name="connsiteY12" fmla="*/ 104760 h 131142"/>
                    <a:gd name="connsiteX13" fmla="*/ 20211 w 111857"/>
                    <a:gd name="connsiteY13" fmla="*/ 88560 h 131142"/>
                    <a:gd name="connsiteX14" fmla="*/ 17434 w 111857"/>
                    <a:gd name="connsiteY14" fmla="*/ 88560 h 131142"/>
                    <a:gd name="connsiteX15" fmla="*/ 0 w 111857"/>
                    <a:gd name="connsiteY15" fmla="*/ 104297 h 131142"/>
                    <a:gd name="connsiteX16" fmla="*/ 0 w 111857"/>
                    <a:gd name="connsiteY16" fmla="*/ 107074 h 131142"/>
                    <a:gd name="connsiteX17" fmla="*/ 58011 w 111857"/>
                    <a:gd name="connsiteY17" fmla="*/ 131143 h 131142"/>
                    <a:gd name="connsiteX18" fmla="*/ 111857 w 111857"/>
                    <a:gd name="connsiteY18" fmla="*/ 921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111703" y="92263"/>
                      </a:moveTo>
                      <a:cubicBezTo>
                        <a:pt x="111703" y="64183"/>
                        <a:pt x="81463" y="56777"/>
                        <a:pt x="62640" y="49680"/>
                      </a:cubicBez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70" name="Forme libre : forme 69">
                  <a:extLst>
                    <a:ext uri="{FF2B5EF4-FFF2-40B4-BE49-F238E27FC236}">
                      <a16:creationId xmlns:a16="http://schemas.microsoft.com/office/drawing/2014/main" id="{CE95F05F-46A3-B5F4-EEE1-FBA123D3D195}"/>
                    </a:ext>
                  </a:extLst>
                </p:cNvPr>
                <p:cNvSpPr/>
                <p:nvPr/>
              </p:nvSpPr>
              <p:spPr>
                <a:xfrm>
                  <a:off x="9459179" y="460826"/>
                  <a:ext cx="38571" cy="125125"/>
                </a:xfrm>
                <a:custGeom>
                  <a:avLst/>
                  <a:gdLst>
                    <a:gd name="connsiteX0" fmla="*/ 0 w 38571"/>
                    <a:gd name="connsiteY0" fmla="*/ 0 h 125125"/>
                    <a:gd name="connsiteX1" fmla="*/ 38571 w 38571"/>
                    <a:gd name="connsiteY1" fmla="*/ 0 h 125125"/>
                    <a:gd name="connsiteX2" fmla="*/ 38571 w 38571"/>
                    <a:gd name="connsiteY2" fmla="*/ 125126 h 125125"/>
                    <a:gd name="connsiteX3" fmla="*/ 0 w 38571"/>
                    <a:gd name="connsiteY3" fmla="*/ 125126 h 125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571" h="125125">
                      <a:moveTo>
                        <a:pt x="0" y="0"/>
                      </a:moveTo>
                      <a:lnTo>
                        <a:pt x="38571" y="0"/>
                      </a:lnTo>
                      <a:lnTo>
                        <a:pt x="38571" y="125126"/>
                      </a:lnTo>
                      <a:lnTo>
                        <a:pt x="0" y="12512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71" name="Forme libre : forme 70">
                  <a:extLst>
                    <a:ext uri="{FF2B5EF4-FFF2-40B4-BE49-F238E27FC236}">
                      <a16:creationId xmlns:a16="http://schemas.microsoft.com/office/drawing/2014/main" id="{6F4D3A1F-9987-EA33-9491-AA2EAADC4AC2}"/>
                    </a:ext>
                  </a:extLst>
                </p:cNvPr>
                <p:cNvSpPr/>
                <p:nvPr/>
              </p:nvSpPr>
              <p:spPr>
                <a:xfrm>
                  <a:off x="9519814" y="457895"/>
                  <a:ext cx="123891" cy="128057"/>
                </a:xfrm>
                <a:custGeom>
                  <a:avLst/>
                  <a:gdLst>
                    <a:gd name="connsiteX0" fmla="*/ 38880 w 123891"/>
                    <a:gd name="connsiteY0" fmla="*/ 56777 h 128057"/>
                    <a:gd name="connsiteX1" fmla="*/ 62331 w 123891"/>
                    <a:gd name="connsiteY1" fmla="*/ 32709 h 128057"/>
                    <a:gd name="connsiteX2" fmla="*/ 85166 w 123891"/>
                    <a:gd name="connsiteY2" fmla="*/ 56777 h 128057"/>
                    <a:gd name="connsiteX3" fmla="*/ 85166 w 123891"/>
                    <a:gd name="connsiteY3" fmla="*/ 128057 h 128057"/>
                    <a:gd name="connsiteX4" fmla="*/ 123891 w 123891"/>
                    <a:gd name="connsiteY4" fmla="*/ 128057 h 128057"/>
                    <a:gd name="connsiteX5" fmla="*/ 123891 w 123891"/>
                    <a:gd name="connsiteY5" fmla="*/ 54000 h 128057"/>
                    <a:gd name="connsiteX6" fmla="*/ 70817 w 123891"/>
                    <a:gd name="connsiteY6" fmla="*/ 0 h 128057"/>
                    <a:gd name="connsiteX7" fmla="*/ 30549 w 123891"/>
                    <a:gd name="connsiteY7" fmla="*/ 14040 h 128057"/>
                    <a:gd name="connsiteX8" fmla="*/ 0 w 123891"/>
                    <a:gd name="connsiteY8" fmla="*/ 0 h 128057"/>
                    <a:gd name="connsiteX9" fmla="*/ 0 w 123891"/>
                    <a:gd name="connsiteY9" fmla="*/ 128057 h 128057"/>
                    <a:gd name="connsiteX10" fmla="*/ 38726 w 123891"/>
                    <a:gd name="connsiteY10" fmla="*/ 128057 h 128057"/>
                    <a:gd name="connsiteX11" fmla="*/ 38726 w 123891"/>
                    <a:gd name="connsiteY11" fmla="*/ 56777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891" h="128057">
                      <a:moveTo>
                        <a:pt x="38880" y="56777"/>
                      </a:moveTo>
                      <a:cubicBezTo>
                        <a:pt x="38880" y="42737"/>
                        <a:pt x="47829" y="32709"/>
                        <a:pt x="62331" y="32709"/>
                      </a:cubicBezTo>
                      <a:cubicBezTo>
                        <a:pt x="76834" y="32709"/>
                        <a:pt x="85166" y="42737"/>
                        <a:pt x="85166" y="56777"/>
                      </a:cubicBezTo>
                      <a:lnTo>
                        <a:pt x="85166" y="128057"/>
                      </a:lnTo>
                      <a:lnTo>
                        <a:pt x="123891" y="128057"/>
                      </a:lnTo>
                      <a:lnTo>
                        <a:pt x="123891" y="54000"/>
                      </a:lnTo>
                      <a:cubicBezTo>
                        <a:pt x="123891" y="21291"/>
                        <a:pt x="102600" y="0"/>
                        <a:pt x="70817" y="0"/>
                      </a:cubicBez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72" name="Forme libre : forme 71">
                  <a:extLst>
                    <a:ext uri="{FF2B5EF4-FFF2-40B4-BE49-F238E27FC236}">
                      <a16:creationId xmlns:a16="http://schemas.microsoft.com/office/drawing/2014/main" id="{6A69920E-A78D-44CE-10BA-F2F88BE3D393}"/>
                    </a:ext>
                  </a:extLst>
                </p:cNvPr>
                <p:cNvSpPr/>
                <p:nvPr/>
              </p:nvSpPr>
              <p:spPr>
                <a:xfrm>
                  <a:off x="9657899" y="457895"/>
                  <a:ext cx="133611" cy="131142"/>
                </a:xfrm>
                <a:custGeom>
                  <a:avLst/>
                  <a:gdLst>
                    <a:gd name="connsiteX0" fmla="*/ 70971 w 133611"/>
                    <a:gd name="connsiteY0" fmla="*/ 131143 h 131142"/>
                    <a:gd name="connsiteX1" fmla="*/ 127749 w 133611"/>
                    <a:gd name="connsiteY1" fmla="*/ 108309 h 131142"/>
                    <a:gd name="connsiteX2" fmla="*/ 127749 w 133611"/>
                    <a:gd name="connsiteY2" fmla="*/ 105531 h 131142"/>
                    <a:gd name="connsiteX3" fmla="*/ 110314 w 133611"/>
                    <a:gd name="connsiteY3" fmla="*/ 88714 h 131142"/>
                    <a:gd name="connsiteX4" fmla="*/ 107537 w 133611"/>
                    <a:gd name="connsiteY4" fmla="*/ 88714 h 131142"/>
                    <a:gd name="connsiteX5" fmla="*/ 72823 w 133611"/>
                    <a:gd name="connsiteY5" fmla="*/ 102446 h 131142"/>
                    <a:gd name="connsiteX6" fmla="*/ 37491 w 133611"/>
                    <a:gd name="connsiteY6" fmla="*/ 74983 h 131142"/>
                    <a:gd name="connsiteX7" fmla="*/ 132840 w 133611"/>
                    <a:gd name="connsiteY7" fmla="*/ 74983 h 131142"/>
                    <a:gd name="connsiteX8" fmla="*/ 133611 w 133611"/>
                    <a:gd name="connsiteY8" fmla="*/ 64800 h 131142"/>
                    <a:gd name="connsiteX9" fmla="*/ 67269 w 133611"/>
                    <a:gd name="connsiteY9" fmla="*/ 0 h 131142"/>
                    <a:gd name="connsiteX10" fmla="*/ 0 w 133611"/>
                    <a:gd name="connsiteY10" fmla="*/ 65726 h 131142"/>
                    <a:gd name="connsiteX11" fmla="*/ 70971 w 133611"/>
                    <a:gd name="connsiteY11" fmla="*/ 130989 h 131142"/>
                    <a:gd name="connsiteX12" fmla="*/ 66960 w 133611"/>
                    <a:gd name="connsiteY12" fmla="*/ 27309 h 131142"/>
                    <a:gd name="connsiteX13" fmla="*/ 96429 w 133611"/>
                    <a:gd name="connsiteY13" fmla="*/ 55080 h 131142"/>
                    <a:gd name="connsiteX14" fmla="*/ 37183 w 133611"/>
                    <a:gd name="connsiteY14" fmla="*/ 55080 h 131142"/>
                    <a:gd name="connsiteX15" fmla="*/ 66960 w 133611"/>
                    <a:gd name="connsiteY15" fmla="*/ 273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70971" y="131143"/>
                      </a:moveTo>
                      <a:cubicBezTo>
                        <a:pt x="90720" y="131143"/>
                        <a:pt x="113708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8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ubicBezTo>
                        <a:pt x="27463" y="0"/>
                        <a:pt x="0" y="27463"/>
                        <a:pt x="0" y="65726"/>
                      </a:cubicBezTo>
                      <a:cubicBezTo>
                        <a:pt x="0" y="108463"/>
                        <a:pt x="33480" y="130989"/>
                        <a:pt x="70971" y="130989"/>
                      </a:cubicBezTo>
                      <a:close/>
                      <a:moveTo>
                        <a:pt x="66960" y="27309"/>
                      </a:moveTo>
                      <a:cubicBezTo>
                        <a:pt x="83160" y="27309"/>
                        <a:pt x="95040" y="37337"/>
                        <a:pt x="96429" y="55080"/>
                      </a:cubicBezTo>
                      <a:lnTo>
                        <a:pt x="37183" y="55080"/>
                      </a:lnTo>
                      <a:cubicBezTo>
                        <a:pt x="38417" y="37800"/>
                        <a:pt x="50451" y="27309"/>
                        <a:pt x="66960" y="273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73" name="Forme libre : forme 72">
                  <a:extLst>
                    <a:ext uri="{FF2B5EF4-FFF2-40B4-BE49-F238E27FC236}">
                      <a16:creationId xmlns:a16="http://schemas.microsoft.com/office/drawing/2014/main" id="{AD239A9D-6903-3326-8E42-D7E2220E190F}"/>
                    </a:ext>
                  </a:extLst>
                </p:cNvPr>
                <p:cNvSpPr/>
                <p:nvPr/>
              </p:nvSpPr>
              <p:spPr>
                <a:xfrm>
                  <a:off x="9797528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2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9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2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74" name="Forme libre : forme 73">
                  <a:extLst>
                    <a:ext uri="{FF2B5EF4-FFF2-40B4-BE49-F238E27FC236}">
                      <a16:creationId xmlns:a16="http://schemas.microsoft.com/office/drawing/2014/main" id="{485A7E7B-AFA6-4D37-6F70-42A33FFED542}"/>
                    </a:ext>
                  </a:extLst>
                </p:cNvPr>
                <p:cNvSpPr/>
                <p:nvPr/>
              </p:nvSpPr>
              <p:spPr>
                <a:xfrm>
                  <a:off x="9915865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1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8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8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75" name="Forme libre : forme 74">
                  <a:extLst>
                    <a:ext uri="{FF2B5EF4-FFF2-40B4-BE49-F238E27FC236}">
                      <a16:creationId xmlns:a16="http://schemas.microsoft.com/office/drawing/2014/main" id="{B47F141E-4E87-E50C-200C-F5368D15361C}"/>
                    </a:ext>
                  </a:extLst>
                </p:cNvPr>
                <p:cNvSpPr/>
                <p:nvPr/>
              </p:nvSpPr>
              <p:spPr>
                <a:xfrm>
                  <a:off x="9043688" y="609249"/>
                  <a:ext cx="113554" cy="162617"/>
                </a:xfrm>
                <a:custGeom>
                  <a:avLst/>
                  <a:gdLst>
                    <a:gd name="connsiteX0" fmla="*/ 0 w 113554"/>
                    <a:gd name="connsiteY0" fmla="*/ 162617 h 162617"/>
                    <a:gd name="connsiteX1" fmla="*/ 39034 w 113554"/>
                    <a:gd name="connsiteY1" fmla="*/ 162617 h 162617"/>
                    <a:gd name="connsiteX2" fmla="*/ 39034 w 113554"/>
                    <a:gd name="connsiteY2" fmla="*/ 97046 h 162617"/>
                    <a:gd name="connsiteX3" fmla="*/ 96120 w 113554"/>
                    <a:gd name="connsiteY3" fmla="*/ 97046 h 162617"/>
                    <a:gd name="connsiteX4" fmla="*/ 96120 w 113554"/>
                    <a:gd name="connsiteY4" fmla="*/ 66806 h 162617"/>
                    <a:gd name="connsiteX5" fmla="*/ 39034 w 113554"/>
                    <a:gd name="connsiteY5" fmla="*/ 66806 h 162617"/>
                    <a:gd name="connsiteX6" fmla="*/ 39034 w 113554"/>
                    <a:gd name="connsiteY6" fmla="*/ 31937 h 162617"/>
                    <a:gd name="connsiteX7" fmla="*/ 113554 w 113554"/>
                    <a:gd name="connsiteY7" fmla="*/ 31937 h 162617"/>
                    <a:gd name="connsiteX8" fmla="*/ 113554 w 113554"/>
                    <a:gd name="connsiteY8" fmla="*/ 0 h 162617"/>
                    <a:gd name="connsiteX9" fmla="*/ 0 w 113554"/>
                    <a:gd name="connsiteY9" fmla="*/ 0 h 162617"/>
                    <a:gd name="connsiteX10" fmla="*/ 0 w 113554"/>
                    <a:gd name="connsiteY10" fmla="*/ 162617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13554" h="162617">
                      <a:moveTo>
                        <a:pt x="0" y="162617"/>
                      </a:moveTo>
                      <a:lnTo>
                        <a:pt x="39034" y="162617"/>
                      </a:lnTo>
                      <a:lnTo>
                        <a:pt x="39034" y="97046"/>
                      </a:lnTo>
                      <a:lnTo>
                        <a:pt x="96120" y="97046"/>
                      </a:lnTo>
                      <a:lnTo>
                        <a:pt x="96120" y="66806"/>
                      </a:lnTo>
                      <a:lnTo>
                        <a:pt x="39034" y="66806"/>
                      </a:lnTo>
                      <a:lnTo>
                        <a:pt x="39034" y="31937"/>
                      </a:lnTo>
                      <a:lnTo>
                        <a:pt x="113554" y="31937"/>
                      </a:lnTo>
                      <a:lnTo>
                        <a:pt x="113554" y="0"/>
                      </a:lnTo>
                      <a:lnTo>
                        <a:pt x="0" y="0"/>
                      </a:lnTo>
                      <a:lnTo>
                        <a:pt x="0" y="16261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76" name="Forme libre : forme 75">
                  <a:extLst>
                    <a:ext uri="{FF2B5EF4-FFF2-40B4-BE49-F238E27FC236}">
                      <a16:creationId xmlns:a16="http://schemas.microsoft.com/office/drawing/2014/main" id="{2D6D9769-2F1F-84A1-BB57-3159CF72E468}"/>
                    </a:ext>
                  </a:extLst>
                </p:cNvPr>
                <p:cNvSpPr/>
                <p:nvPr/>
              </p:nvSpPr>
              <p:spPr>
                <a:xfrm>
                  <a:off x="9174831" y="643655"/>
                  <a:ext cx="89639" cy="128057"/>
                </a:xfrm>
                <a:custGeom>
                  <a:avLst/>
                  <a:gdLst>
                    <a:gd name="connsiteX0" fmla="*/ 88251 w 89639"/>
                    <a:gd name="connsiteY0" fmla="*/ 5246 h 128057"/>
                    <a:gd name="connsiteX1" fmla="*/ 65263 w 89639"/>
                    <a:gd name="connsiteY1" fmla="*/ 0 h 128057"/>
                    <a:gd name="connsiteX2" fmla="*/ 29314 w 89639"/>
                    <a:gd name="connsiteY2" fmla="*/ 15583 h 128057"/>
                    <a:gd name="connsiteX3" fmla="*/ 0 w 89639"/>
                    <a:gd name="connsiteY3" fmla="*/ 0 h 128057"/>
                    <a:gd name="connsiteX4" fmla="*/ 0 w 89639"/>
                    <a:gd name="connsiteY4" fmla="*/ 128057 h 128057"/>
                    <a:gd name="connsiteX5" fmla="*/ 38571 w 89639"/>
                    <a:gd name="connsiteY5" fmla="*/ 128057 h 128057"/>
                    <a:gd name="connsiteX6" fmla="*/ 38571 w 89639"/>
                    <a:gd name="connsiteY6" fmla="*/ 59709 h 128057"/>
                    <a:gd name="connsiteX7" fmla="*/ 62331 w 89639"/>
                    <a:gd name="connsiteY7" fmla="*/ 32709 h 128057"/>
                    <a:gd name="connsiteX8" fmla="*/ 79303 w 89639"/>
                    <a:gd name="connsiteY8" fmla="*/ 36720 h 128057"/>
                    <a:gd name="connsiteX9" fmla="*/ 81617 w 89639"/>
                    <a:gd name="connsiteY9" fmla="*/ 35486 h 128057"/>
                    <a:gd name="connsiteX10" fmla="*/ 89640 w 89639"/>
                    <a:gd name="connsiteY10" fmla="*/ 8023 h 128057"/>
                    <a:gd name="connsiteX11" fmla="*/ 88406 w 89639"/>
                    <a:gd name="connsiteY11" fmla="*/ 5246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89639" h="128057">
                      <a:moveTo>
                        <a:pt x="88251" y="5246"/>
                      </a:moveTo>
                      <a:cubicBezTo>
                        <a:pt x="81000" y="1697"/>
                        <a:pt x="73749" y="0"/>
                        <a:pt x="65263" y="0"/>
                      </a:cubicBezTo>
                      <a:cubicBezTo>
                        <a:pt x="51223" y="0"/>
                        <a:pt x="38571" y="5709"/>
                        <a:pt x="29314" y="15583"/>
                      </a:cubicBezTo>
                      <a:cubicBezTo>
                        <a:pt x="24840" y="5400"/>
                        <a:pt x="10491" y="0"/>
                        <a:pt x="0" y="0"/>
                      </a:cubicBezTo>
                      <a:lnTo>
                        <a:pt x="0" y="128057"/>
                      </a:lnTo>
                      <a:lnTo>
                        <a:pt x="38571" y="128057"/>
                      </a:lnTo>
                      <a:lnTo>
                        <a:pt x="38571" y="59709"/>
                      </a:lnTo>
                      <a:cubicBezTo>
                        <a:pt x="38571" y="42274"/>
                        <a:pt x="49371" y="32709"/>
                        <a:pt x="62331" y="32709"/>
                      </a:cubicBezTo>
                      <a:cubicBezTo>
                        <a:pt x="68657" y="32709"/>
                        <a:pt x="73131" y="33634"/>
                        <a:pt x="79303" y="36720"/>
                      </a:cubicBezTo>
                      <a:lnTo>
                        <a:pt x="81617" y="35486"/>
                      </a:lnTo>
                      <a:lnTo>
                        <a:pt x="89640" y="8023"/>
                      </a:lnTo>
                      <a:lnTo>
                        <a:pt x="88406" y="524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77" name="Forme libre : forme 76">
                  <a:extLst>
                    <a:ext uri="{FF2B5EF4-FFF2-40B4-BE49-F238E27FC236}">
                      <a16:creationId xmlns:a16="http://schemas.microsoft.com/office/drawing/2014/main" id="{6C580A19-01B1-05E5-2BE6-FD1BAD8FE9B8}"/>
                    </a:ext>
                  </a:extLst>
                </p:cNvPr>
                <p:cNvSpPr/>
                <p:nvPr/>
              </p:nvSpPr>
              <p:spPr>
                <a:xfrm>
                  <a:off x="9261077" y="643500"/>
                  <a:ext cx="122194" cy="131142"/>
                </a:xfrm>
                <a:custGeom>
                  <a:avLst/>
                  <a:gdLst>
                    <a:gd name="connsiteX0" fmla="*/ 61406 w 122194"/>
                    <a:gd name="connsiteY0" fmla="*/ 154 h 131142"/>
                    <a:gd name="connsiteX1" fmla="*/ 7406 w 122194"/>
                    <a:gd name="connsiteY1" fmla="*/ 20366 h 131142"/>
                    <a:gd name="connsiteX2" fmla="*/ 7406 w 122194"/>
                    <a:gd name="connsiteY2" fmla="*/ 23143 h 131142"/>
                    <a:gd name="connsiteX3" fmla="*/ 24686 w 122194"/>
                    <a:gd name="connsiteY3" fmla="*/ 39651 h 131142"/>
                    <a:gd name="connsiteX4" fmla="*/ 27463 w 122194"/>
                    <a:gd name="connsiteY4" fmla="*/ 39651 h 131142"/>
                    <a:gd name="connsiteX5" fmla="*/ 57240 w 122194"/>
                    <a:gd name="connsiteY5" fmla="*/ 27617 h 131142"/>
                    <a:gd name="connsiteX6" fmla="*/ 84549 w 122194"/>
                    <a:gd name="connsiteY6" fmla="*/ 49063 h 131142"/>
                    <a:gd name="connsiteX7" fmla="*/ 84549 w 122194"/>
                    <a:gd name="connsiteY7" fmla="*/ 54617 h 131142"/>
                    <a:gd name="connsiteX8" fmla="*/ 56314 w 122194"/>
                    <a:gd name="connsiteY8" fmla="*/ 50143 h 131142"/>
                    <a:gd name="connsiteX9" fmla="*/ 0 w 122194"/>
                    <a:gd name="connsiteY9" fmla="*/ 90103 h 131142"/>
                    <a:gd name="connsiteX10" fmla="*/ 50760 w 122194"/>
                    <a:gd name="connsiteY10" fmla="*/ 131143 h 131142"/>
                    <a:gd name="connsiteX11" fmla="*/ 92109 w 122194"/>
                    <a:gd name="connsiteY11" fmla="*/ 116949 h 131142"/>
                    <a:gd name="connsiteX12" fmla="*/ 122194 w 122194"/>
                    <a:gd name="connsiteY12" fmla="*/ 131143 h 131142"/>
                    <a:gd name="connsiteX13" fmla="*/ 122194 w 122194"/>
                    <a:gd name="connsiteY13" fmla="*/ 48600 h 131142"/>
                    <a:gd name="connsiteX14" fmla="*/ 61714 w 122194"/>
                    <a:gd name="connsiteY14" fmla="*/ 0 h 131142"/>
                    <a:gd name="connsiteX15" fmla="*/ 84394 w 122194"/>
                    <a:gd name="connsiteY15" fmla="*/ 85474 h 131142"/>
                    <a:gd name="connsiteX16" fmla="*/ 59091 w 122194"/>
                    <a:gd name="connsiteY16" fmla="*/ 106766 h 131142"/>
                    <a:gd name="connsiteX17" fmla="*/ 37800 w 122194"/>
                    <a:gd name="connsiteY17" fmla="*/ 89949 h 131142"/>
                    <a:gd name="connsiteX18" fmla="*/ 62023 w 122194"/>
                    <a:gd name="connsiteY18" fmla="*/ 72669 h 131142"/>
                    <a:gd name="connsiteX19" fmla="*/ 84240 w 122194"/>
                    <a:gd name="connsiteY19" fmla="*/ 76989 h 131142"/>
                    <a:gd name="connsiteX20" fmla="*/ 84240 w 122194"/>
                    <a:gd name="connsiteY20" fmla="*/ 8547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22194" h="131142">
                      <a:moveTo>
                        <a:pt x="61406" y="154"/>
                      </a:moveTo>
                      <a:cubicBezTo>
                        <a:pt x="38571" y="154"/>
                        <a:pt x="20674" y="7869"/>
                        <a:pt x="7406" y="20366"/>
                      </a:cubicBezTo>
                      <a:lnTo>
                        <a:pt x="7406" y="23143"/>
                      </a:lnTo>
                      <a:lnTo>
                        <a:pt x="24686" y="39651"/>
                      </a:lnTo>
                      <a:lnTo>
                        <a:pt x="27463" y="39651"/>
                      </a:lnTo>
                      <a:cubicBezTo>
                        <a:pt x="34251" y="33171"/>
                        <a:pt x="44434" y="27617"/>
                        <a:pt x="57240" y="27617"/>
                      </a:cubicBezTo>
                      <a:cubicBezTo>
                        <a:pt x="72514" y="27617"/>
                        <a:pt x="84549" y="35640"/>
                        <a:pt x="84549" y="49063"/>
                      </a:cubicBezTo>
                      <a:lnTo>
                        <a:pt x="84549" y="54617"/>
                      </a:lnTo>
                      <a:cubicBezTo>
                        <a:pt x="76526" y="51840"/>
                        <a:pt x="67577" y="50143"/>
                        <a:pt x="56314" y="50143"/>
                      </a:cubicBezTo>
                      <a:cubicBezTo>
                        <a:pt x="25611" y="50143"/>
                        <a:pt x="0" y="62949"/>
                        <a:pt x="0" y="90103"/>
                      </a:cubicBezTo>
                      <a:cubicBezTo>
                        <a:pt x="0" y="117257"/>
                        <a:pt x="23451" y="131143"/>
                        <a:pt x="50760" y="131143"/>
                      </a:cubicBezTo>
                      <a:cubicBezTo>
                        <a:pt x="67269" y="131143"/>
                        <a:pt x="81463" y="125589"/>
                        <a:pt x="92109" y="116949"/>
                      </a:cubicBezTo>
                      <a:cubicBezTo>
                        <a:pt x="97354" y="126514"/>
                        <a:pt x="110931" y="131143"/>
                        <a:pt x="122194" y="131143"/>
                      </a:cubicBezTo>
                      <a:lnTo>
                        <a:pt x="122194" y="48600"/>
                      </a:lnTo>
                      <a:cubicBezTo>
                        <a:pt x="122194" y="13114"/>
                        <a:pt x="90720" y="0"/>
                        <a:pt x="61714" y="0"/>
                      </a:cubicBezTo>
                      <a:close/>
                      <a:moveTo>
                        <a:pt x="84394" y="85474"/>
                      </a:moveTo>
                      <a:cubicBezTo>
                        <a:pt x="84394" y="97200"/>
                        <a:pt x="73131" y="106766"/>
                        <a:pt x="59091" y="106766"/>
                      </a:cubicBezTo>
                      <a:cubicBezTo>
                        <a:pt x="48137" y="106766"/>
                        <a:pt x="37800" y="100749"/>
                        <a:pt x="37800" y="89949"/>
                      </a:cubicBezTo>
                      <a:cubicBezTo>
                        <a:pt x="37800" y="79149"/>
                        <a:pt x="46594" y="72669"/>
                        <a:pt x="62023" y="72669"/>
                      </a:cubicBezTo>
                      <a:cubicBezTo>
                        <a:pt x="71280" y="72669"/>
                        <a:pt x="79457" y="75137"/>
                        <a:pt x="84240" y="76989"/>
                      </a:cubicBezTo>
                      <a:lnTo>
                        <a:pt x="84240" y="8547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78" name="Forme libre : forme 77">
                  <a:extLst>
                    <a:ext uri="{FF2B5EF4-FFF2-40B4-BE49-F238E27FC236}">
                      <a16:creationId xmlns:a16="http://schemas.microsoft.com/office/drawing/2014/main" id="{D7B5C37A-2262-5FC2-57E7-A2C4089F55E3}"/>
                    </a:ext>
                  </a:extLst>
                </p:cNvPr>
                <p:cNvSpPr/>
                <p:nvPr/>
              </p:nvSpPr>
              <p:spPr>
                <a:xfrm>
                  <a:off x="9543111" y="643655"/>
                  <a:ext cx="120960" cy="131142"/>
                </a:xfrm>
                <a:custGeom>
                  <a:avLst/>
                  <a:gdLst>
                    <a:gd name="connsiteX0" fmla="*/ 68966 w 120960"/>
                    <a:gd name="connsiteY0" fmla="*/ 0 h 131142"/>
                    <a:gd name="connsiteX1" fmla="*/ 0 w 120960"/>
                    <a:gd name="connsiteY1" fmla="*/ 65571 h 131142"/>
                    <a:gd name="connsiteX2" fmla="*/ 68966 w 120960"/>
                    <a:gd name="connsiteY2" fmla="*/ 131143 h 131142"/>
                    <a:gd name="connsiteX3" fmla="*/ 120806 w 120960"/>
                    <a:gd name="connsiteY3" fmla="*/ 109080 h 131142"/>
                    <a:gd name="connsiteX4" fmla="*/ 120806 w 120960"/>
                    <a:gd name="connsiteY4" fmla="*/ 106303 h 131142"/>
                    <a:gd name="connsiteX5" fmla="*/ 99360 w 120960"/>
                    <a:gd name="connsiteY5" fmla="*/ 86554 h 131142"/>
                    <a:gd name="connsiteX6" fmla="*/ 96429 w 120960"/>
                    <a:gd name="connsiteY6" fmla="*/ 86554 h 131142"/>
                    <a:gd name="connsiteX7" fmla="*/ 70971 w 120960"/>
                    <a:gd name="connsiteY7" fmla="*/ 98126 h 131142"/>
                    <a:gd name="connsiteX8" fmla="*/ 39497 w 120960"/>
                    <a:gd name="connsiteY8" fmla="*/ 65571 h 131142"/>
                    <a:gd name="connsiteX9" fmla="*/ 70817 w 120960"/>
                    <a:gd name="connsiteY9" fmla="*/ 33017 h 131142"/>
                    <a:gd name="connsiteX10" fmla="*/ 96583 w 120960"/>
                    <a:gd name="connsiteY10" fmla="*/ 44589 h 131142"/>
                    <a:gd name="connsiteX11" fmla="*/ 99514 w 120960"/>
                    <a:gd name="connsiteY11" fmla="*/ 44589 h 131142"/>
                    <a:gd name="connsiteX12" fmla="*/ 120960 w 120960"/>
                    <a:gd name="connsiteY12" fmla="*/ 24840 h 131142"/>
                    <a:gd name="connsiteX13" fmla="*/ 120960 w 120960"/>
                    <a:gd name="connsiteY13" fmla="*/ 22063 h 131142"/>
                    <a:gd name="connsiteX14" fmla="*/ 69120 w 120960"/>
                    <a:gd name="connsiteY14" fmla="*/ 0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20960" h="131142">
                      <a:moveTo>
                        <a:pt x="68966" y="0"/>
                      </a:moveTo>
                      <a:cubicBezTo>
                        <a:pt x="29160" y="0"/>
                        <a:pt x="0" y="27771"/>
                        <a:pt x="0" y="65571"/>
                      </a:cubicBezTo>
                      <a:cubicBezTo>
                        <a:pt x="0" y="103371"/>
                        <a:pt x="29314" y="131143"/>
                        <a:pt x="68966" y="131143"/>
                      </a:cubicBezTo>
                      <a:cubicBezTo>
                        <a:pt x="91954" y="131143"/>
                        <a:pt x="109543" y="121577"/>
                        <a:pt x="120806" y="109080"/>
                      </a:cubicBezTo>
                      <a:lnTo>
                        <a:pt x="120806" y="106303"/>
                      </a:lnTo>
                      <a:lnTo>
                        <a:pt x="99360" y="86554"/>
                      </a:lnTo>
                      <a:lnTo>
                        <a:pt x="96429" y="86554"/>
                      </a:lnTo>
                      <a:cubicBezTo>
                        <a:pt x="90103" y="94269"/>
                        <a:pt x="80846" y="98126"/>
                        <a:pt x="70971" y="98126"/>
                      </a:cubicBezTo>
                      <a:cubicBezTo>
                        <a:pt x="51686" y="98126"/>
                        <a:pt x="39497" y="84549"/>
                        <a:pt x="39497" y="65571"/>
                      </a:cubicBezTo>
                      <a:cubicBezTo>
                        <a:pt x="39497" y="46594"/>
                        <a:pt x="52303" y="33017"/>
                        <a:pt x="70817" y="33017"/>
                      </a:cubicBezTo>
                      <a:cubicBezTo>
                        <a:pt x="81309" y="33017"/>
                        <a:pt x="90257" y="37337"/>
                        <a:pt x="96583" y="44589"/>
                      </a:cubicBezTo>
                      <a:lnTo>
                        <a:pt x="99514" y="44589"/>
                      </a:lnTo>
                      <a:lnTo>
                        <a:pt x="120960" y="24840"/>
                      </a:lnTo>
                      <a:lnTo>
                        <a:pt x="120960" y="22063"/>
                      </a:lnTo>
                      <a:cubicBezTo>
                        <a:pt x="109697" y="9566"/>
                        <a:pt x="92263" y="0"/>
                        <a:pt x="69120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79" name="Forme libre : forme 78">
                  <a:extLst>
                    <a:ext uri="{FF2B5EF4-FFF2-40B4-BE49-F238E27FC236}">
                      <a16:creationId xmlns:a16="http://schemas.microsoft.com/office/drawing/2014/main" id="{C4F8FE4C-FB3E-73A3-020E-131EF96BACC5}"/>
                    </a:ext>
                  </a:extLst>
                </p:cNvPr>
                <p:cNvSpPr/>
                <p:nvPr/>
              </p:nvSpPr>
              <p:spPr>
                <a:xfrm>
                  <a:off x="9667619" y="643500"/>
                  <a:ext cx="133611" cy="131142"/>
                </a:xfrm>
                <a:custGeom>
                  <a:avLst/>
                  <a:gdLst>
                    <a:gd name="connsiteX0" fmla="*/ 67269 w 133611"/>
                    <a:gd name="connsiteY0" fmla="*/ 154 h 131142"/>
                    <a:gd name="connsiteX1" fmla="*/ 0 w 133611"/>
                    <a:gd name="connsiteY1" fmla="*/ 65880 h 131142"/>
                    <a:gd name="connsiteX2" fmla="*/ 70971 w 133611"/>
                    <a:gd name="connsiteY2" fmla="*/ 131143 h 131142"/>
                    <a:gd name="connsiteX3" fmla="*/ 127749 w 133611"/>
                    <a:gd name="connsiteY3" fmla="*/ 108309 h 131142"/>
                    <a:gd name="connsiteX4" fmla="*/ 127749 w 133611"/>
                    <a:gd name="connsiteY4" fmla="*/ 105531 h 131142"/>
                    <a:gd name="connsiteX5" fmla="*/ 110314 w 133611"/>
                    <a:gd name="connsiteY5" fmla="*/ 88714 h 131142"/>
                    <a:gd name="connsiteX6" fmla="*/ 107537 w 133611"/>
                    <a:gd name="connsiteY6" fmla="*/ 88714 h 131142"/>
                    <a:gd name="connsiteX7" fmla="*/ 72823 w 133611"/>
                    <a:gd name="connsiteY7" fmla="*/ 102446 h 131142"/>
                    <a:gd name="connsiteX8" fmla="*/ 37491 w 133611"/>
                    <a:gd name="connsiteY8" fmla="*/ 74983 h 131142"/>
                    <a:gd name="connsiteX9" fmla="*/ 132840 w 133611"/>
                    <a:gd name="connsiteY9" fmla="*/ 74983 h 131142"/>
                    <a:gd name="connsiteX10" fmla="*/ 133611 w 133611"/>
                    <a:gd name="connsiteY10" fmla="*/ 64800 h 131142"/>
                    <a:gd name="connsiteX11" fmla="*/ 67269 w 133611"/>
                    <a:gd name="connsiteY11" fmla="*/ 0 h 131142"/>
                    <a:gd name="connsiteX12" fmla="*/ 37337 w 133611"/>
                    <a:gd name="connsiteY12" fmla="*/ 55234 h 131142"/>
                    <a:gd name="connsiteX13" fmla="*/ 67114 w 133611"/>
                    <a:gd name="connsiteY13" fmla="*/ 27463 h 131142"/>
                    <a:gd name="connsiteX14" fmla="*/ 96583 w 133611"/>
                    <a:gd name="connsiteY14" fmla="*/ 55234 h 131142"/>
                    <a:gd name="connsiteX15" fmla="*/ 37337 w 133611"/>
                    <a:gd name="connsiteY15" fmla="*/ 5523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67269" y="154"/>
                      </a:moveTo>
                      <a:cubicBezTo>
                        <a:pt x="27000" y="154"/>
                        <a:pt x="0" y="27617"/>
                        <a:pt x="0" y="65880"/>
                      </a:cubicBezTo>
                      <a:cubicBezTo>
                        <a:pt x="0" y="108617"/>
                        <a:pt x="33480" y="131143"/>
                        <a:pt x="70971" y="131143"/>
                      </a:cubicBezTo>
                      <a:cubicBezTo>
                        <a:pt x="90720" y="131143"/>
                        <a:pt x="113709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9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lose/>
                      <a:moveTo>
                        <a:pt x="37337" y="55234"/>
                      </a:moveTo>
                      <a:cubicBezTo>
                        <a:pt x="38571" y="37954"/>
                        <a:pt x="50606" y="27463"/>
                        <a:pt x="67114" y="27463"/>
                      </a:cubicBezTo>
                      <a:cubicBezTo>
                        <a:pt x="83623" y="27463"/>
                        <a:pt x="95194" y="37491"/>
                        <a:pt x="96583" y="55234"/>
                      </a:cubicBezTo>
                      <a:lnTo>
                        <a:pt x="37337" y="5523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80" name="Forme libre : forme 79">
                  <a:extLst>
                    <a:ext uri="{FF2B5EF4-FFF2-40B4-BE49-F238E27FC236}">
                      <a16:creationId xmlns:a16="http://schemas.microsoft.com/office/drawing/2014/main" id="{9C47ECEF-18B7-6A23-18E0-841AE7A8B7E3}"/>
                    </a:ext>
                  </a:extLst>
                </p:cNvPr>
                <p:cNvSpPr/>
                <p:nvPr/>
              </p:nvSpPr>
              <p:spPr>
                <a:xfrm>
                  <a:off x="9405179" y="643655"/>
                  <a:ext cx="123737" cy="128057"/>
                </a:xfrm>
                <a:custGeom>
                  <a:avLst/>
                  <a:gdLst>
                    <a:gd name="connsiteX0" fmla="*/ 70817 w 123737"/>
                    <a:gd name="connsiteY0" fmla="*/ 0 h 128057"/>
                    <a:gd name="connsiteX1" fmla="*/ 30549 w 123737"/>
                    <a:gd name="connsiteY1" fmla="*/ 14040 h 128057"/>
                    <a:gd name="connsiteX2" fmla="*/ 0 w 123737"/>
                    <a:gd name="connsiteY2" fmla="*/ 0 h 128057"/>
                    <a:gd name="connsiteX3" fmla="*/ 0 w 123737"/>
                    <a:gd name="connsiteY3" fmla="*/ 128057 h 128057"/>
                    <a:gd name="connsiteX4" fmla="*/ 38726 w 123737"/>
                    <a:gd name="connsiteY4" fmla="*/ 128057 h 128057"/>
                    <a:gd name="connsiteX5" fmla="*/ 38726 w 123737"/>
                    <a:gd name="connsiteY5" fmla="*/ 56777 h 128057"/>
                    <a:gd name="connsiteX6" fmla="*/ 62177 w 123737"/>
                    <a:gd name="connsiteY6" fmla="*/ 32709 h 128057"/>
                    <a:gd name="connsiteX7" fmla="*/ 85011 w 123737"/>
                    <a:gd name="connsiteY7" fmla="*/ 56777 h 128057"/>
                    <a:gd name="connsiteX8" fmla="*/ 85011 w 123737"/>
                    <a:gd name="connsiteY8" fmla="*/ 128057 h 128057"/>
                    <a:gd name="connsiteX9" fmla="*/ 123737 w 123737"/>
                    <a:gd name="connsiteY9" fmla="*/ 128057 h 128057"/>
                    <a:gd name="connsiteX10" fmla="*/ 123737 w 123737"/>
                    <a:gd name="connsiteY10" fmla="*/ 54000 h 128057"/>
                    <a:gd name="connsiteX11" fmla="*/ 70663 w 123737"/>
                    <a:gd name="connsiteY11" fmla="*/ 0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737" h="128057">
                      <a:moveTo>
                        <a:pt x="70817" y="0"/>
                      </a:move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ubicBezTo>
                        <a:pt x="38726" y="42737"/>
                        <a:pt x="47674" y="32709"/>
                        <a:pt x="62177" y="32709"/>
                      </a:cubicBezTo>
                      <a:cubicBezTo>
                        <a:pt x="76680" y="32709"/>
                        <a:pt x="85011" y="42737"/>
                        <a:pt x="85011" y="56777"/>
                      </a:cubicBezTo>
                      <a:lnTo>
                        <a:pt x="85011" y="128057"/>
                      </a:lnTo>
                      <a:lnTo>
                        <a:pt x="123737" y="128057"/>
                      </a:lnTo>
                      <a:lnTo>
                        <a:pt x="123737" y="54000"/>
                      </a:lnTo>
                      <a:cubicBezTo>
                        <a:pt x="123737" y="21291"/>
                        <a:pt x="102446" y="0"/>
                        <a:pt x="70663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  <p:sp>
            <p:nvSpPr>
              <p:cNvPr id="66" name="Forme libre : forme 65">
                <a:extLst>
                  <a:ext uri="{FF2B5EF4-FFF2-40B4-BE49-F238E27FC236}">
                    <a16:creationId xmlns:a16="http://schemas.microsoft.com/office/drawing/2014/main" id="{71DBEF95-27FA-DA84-EE36-F3DCCC62BEB5}"/>
                  </a:ext>
                </a:extLst>
              </p:cNvPr>
              <p:cNvSpPr/>
              <p:nvPr/>
            </p:nvSpPr>
            <p:spPr>
              <a:xfrm>
                <a:off x="9456094" y="402043"/>
                <a:ext cx="44588" cy="44588"/>
              </a:xfrm>
              <a:custGeom>
                <a:avLst/>
                <a:gdLst>
                  <a:gd name="connsiteX0" fmla="*/ 22217 w 44588"/>
                  <a:gd name="connsiteY0" fmla="*/ 44589 h 44588"/>
                  <a:gd name="connsiteX1" fmla="*/ 44589 w 44588"/>
                  <a:gd name="connsiteY1" fmla="*/ 22371 h 44588"/>
                  <a:gd name="connsiteX2" fmla="*/ 22217 w 44588"/>
                  <a:gd name="connsiteY2" fmla="*/ 0 h 44588"/>
                  <a:gd name="connsiteX3" fmla="*/ 0 w 44588"/>
                  <a:gd name="connsiteY3" fmla="*/ 22371 h 44588"/>
                  <a:gd name="connsiteX4" fmla="*/ 22217 w 44588"/>
                  <a:gd name="connsiteY4" fmla="*/ 44589 h 44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588" h="44588">
                    <a:moveTo>
                      <a:pt x="22217" y="44589"/>
                    </a:moveTo>
                    <a:cubicBezTo>
                      <a:pt x="34560" y="44589"/>
                      <a:pt x="44589" y="34714"/>
                      <a:pt x="44589" y="22371"/>
                    </a:cubicBezTo>
                    <a:cubicBezTo>
                      <a:pt x="44589" y="10029"/>
                      <a:pt x="34560" y="0"/>
                      <a:pt x="22217" y="0"/>
                    </a:cubicBezTo>
                    <a:cubicBezTo>
                      <a:pt x="9874" y="0"/>
                      <a:pt x="0" y="10029"/>
                      <a:pt x="0" y="22371"/>
                    </a:cubicBezTo>
                    <a:cubicBezTo>
                      <a:pt x="0" y="34714"/>
                      <a:pt x="9874" y="44589"/>
                      <a:pt x="22217" y="44589"/>
                    </a:cubicBezTo>
                    <a:close/>
                  </a:path>
                </a:pathLst>
              </a:custGeom>
              <a:solidFill>
                <a:srgbClr val="01010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38562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 userDrawn="1">
          <p15:clr>
            <a:srgbClr val="FBAE40"/>
          </p15:clr>
        </p15:guide>
        <p15:guide id="2" orient="horz" pos="4020" userDrawn="1">
          <p15:clr>
            <a:srgbClr val="FBAE40"/>
          </p15:clr>
        </p15:guide>
        <p15:guide id="3" pos="302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pos="73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68A297-8F2C-A2EB-9045-648E2B10E6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3787" y="244836"/>
            <a:ext cx="9391604" cy="8487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fr-FR"/>
              <a:t>Ajoutez un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CC42895-0539-7219-CAFD-9407574D8B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282317" y="6468533"/>
            <a:ext cx="480000" cy="240000"/>
          </a:xfrm>
        </p:spPr>
        <p:txBody>
          <a:bodyPr/>
          <a:lstStyle/>
          <a:p>
            <a:pPr marL="34550">
              <a:spcBef>
                <a:spcPts val="117"/>
              </a:spcBef>
            </a:pPr>
            <a:fld id="{81D60167-4931-47E6-BA6A-407CBD079E47}" type="slidenum">
              <a:rPr lang="fr-FR" spc="-23" smtClean="0"/>
              <a:pPr marL="34550">
                <a:spcBef>
                  <a:spcPts val="117"/>
                </a:spcBef>
              </a:pPr>
              <a:t>‹N°›</a:t>
            </a:fld>
            <a:endParaRPr lang="fr-FR" spc="-23"/>
          </a:p>
        </p:txBody>
      </p:sp>
    </p:spTree>
    <p:extLst>
      <p:ext uri="{BB962C8B-B14F-4D97-AF65-F5344CB8AC3E}">
        <p14:creationId xmlns:p14="http://schemas.microsoft.com/office/powerpoint/2010/main" val="158093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Chiffres + 1 visuel 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pour une image  17">
            <a:extLst>
              <a:ext uri="{FF2B5EF4-FFF2-40B4-BE49-F238E27FC236}">
                <a16:creationId xmlns:a16="http://schemas.microsoft.com/office/drawing/2014/main" id="{6500AD2F-5A08-B3C5-FD8C-0EE242C97BA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0"/>
            <a:ext cx="609441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80ED65A-B25B-A208-4222-BDABEF3F0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493292"/>
            <a:ext cx="5508624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5E14366E-AFEC-C815-11B4-EFE6134E2C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375" y="837920"/>
            <a:ext cx="5508624" cy="276999"/>
          </a:xfrm>
        </p:spPr>
        <p:txBody>
          <a:bodyPr wrap="square">
            <a:spAutoFit/>
          </a:bodyPr>
          <a:lstStyle>
            <a:lvl1pPr>
              <a:defRPr sz="1800">
                <a:solidFill>
                  <a:srgbClr val="21AB88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9E40E7B-8006-7980-DB74-FFE9DFFC80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1120" y="1725541"/>
            <a:ext cx="3434076" cy="2700000"/>
          </a:xfrm>
        </p:spPr>
        <p:txBody>
          <a:bodyPr>
            <a:noAutofit/>
          </a:bodyPr>
          <a:lstStyle>
            <a:lvl1pPr>
              <a:defRPr sz="1300">
                <a:latin typeface="Outfit Medium" pitchFamily="2" charset="0"/>
              </a:defRPr>
            </a:lvl1pPr>
            <a:lvl2pPr>
              <a:defRPr sz="1100">
                <a:latin typeface="Outfit Medium" pitchFamily="2" charset="0"/>
              </a:defRPr>
            </a:lvl2pPr>
            <a:lvl3pPr>
              <a:defRPr sz="1300">
                <a:latin typeface="Outfit Medium" pitchFamily="2" charset="0"/>
              </a:defRPr>
            </a:lvl3pPr>
            <a:lvl4pPr>
              <a:defRPr sz="1300">
                <a:latin typeface="Outfit Medium" pitchFamily="2" charset="0"/>
              </a:defRPr>
            </a:lvl4pPr>
            <a:lvl5pPr>
              <a:defRPr sz="1300">
                <a:latin typeface="Outfit Medium" pitchFamily="2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F28197AE-7AB1-A388-466A-041989D5A2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1471" y="4501547"/>
            <a:ext cx="1912251" cy="1077218"/>
          </a:xfrm>
        </p:spPr>
        <p:txBody>
          <a:bodyPr wrap="square">
            <a:spAutoFit/>
          </a:bodyPr>
          <a:lstStyle>
            <a:lvl1pPr>
              <a:defRPr sz="7000">
                <a:solidFill>
                  <a:srgbClr val="009081"/>
                </a:solidFill>
                <a:latin typeface="Outfit Thin" pitchFamily="2" charset="0"/>
              </a:defRPr>
            </a:lvl1pPr>
          </a:lstStyle>
          <a:p>
            <a:pPr lvl="0"/>
            <a:r>
              <a:rPr lang="fr-FR"/>
              <a:t>+XM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74578A94-3D84-BA2E-7901-8F8B29F843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439729" y="4501547"/>
            <a:ext cx="1585467" cy="1077218"/>
          </a:xfrm>
        </p:spPr>
        <p:txBody>
          <a:bodyPr wrap="square">
            <a:spAutoFit/>
          </a:bodyPr>
          <a:lstStyle>
            <a:lvl1pPr>
              <a:defRPr sz="7000" b="1">
                <a:solidFill>
                  <a:srgbClr val="009081"/>
                </a:solidFill>
                <a:latin typeface="+mn-lt"/>
              </a:defRPr>
            </a:lvl1pPr>
          </a:lstStyle>
          <a:p>
            <a:pPr lvl="0"/>
            <a:r>
              <a:rPr lang="fr-FR"/>
              <a:t>+X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6925B7-AF42-F7A8-3631-42C600B1843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50925" y="5494860"/>
            <a:ext cx="1388804" cy="276999"/>
          </a:xfrm>
        </p:spPr>
        <p:txBody>
          <a:bodyPr wrap="square">
            <a:spAutoFit/>
          </a:bodyPr>
          <a:lstStyle>
            <a:lvl1pPr>
              <a:defRPr sz="900" b="1">
                <a:solidFill>
                  <a:srgbClr val="00908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F3C8AE4E-AA05-CE46-AD7D-4C415800D7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299" y="6538912"/>
            <a:ext cx="162000" cy="162000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5D00BA34-0805-74D9-6044-88AE06283419}"/>
              </a:ext>
            </a:extLst>
          </p:cNvPr>
          <p:cNvCxnSpPr>
            <a:cxnSpLocks/>
          </p:cNvCxnSpPr>
          <p:nvPr userDrawn="1"/>
        </p:nvCxnSpPr>
        <p:spPr>
          <a:xfrm>
            <a:off x="587374" y="6377239"/>
            <a:ext cx="1101725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08B0798-22EE-8ECD-6A13-127E31E1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7544" y="6591379"/>
            <a:ext cx="360000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>
                <a:solidFill>
                  <a:schemeClr val="accent1"/>
                </a:solidFill>
              </a:defRPr>
            </a:lvl1pPr>
          </a:lstStyle>
          <a:p>
            <a:r>
              <a:rPr lang="fr-FR"/>
              <a:t>Présentation des boosters et programmes d’immersion 2025 </a:t>
            </a:r>
            <a:endParaRPr lang="fr-FR" b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991E5BD5-2595-0CEE-0412-57D5568AE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4625" y="6591379"/>
            <a:ext cx="3600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fld id="{B3CD16ED-9AA8-4003-ACD3-424D078486A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e la date 1">
            <a:extLst>
              <a:ext uri="{FF2B5EF4-FFF2-40B4-BE49-F238E27FC236}">
                <a16:creationId xmlns:a16="http://schemas.microsoft.com/office/drawing/2014/main" id="{9915414C-1341-BB7B-AFA0-0C4D61A22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3236" y="6591379"/>
            <a:ext cx="900000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ctr">
              <a:defRPr sz="800">
                <a:solidFill>
                  <a:schemeClr val="accent1"/>
                </a:solidFill>
              </a:defRPr>
            </a:lvl1pPr>
          </a:lstStyle>
          <a:p>
            <a:fld id="{1E11DDDD-963D-476C-B9CA-3257C393BC16}" type="datetime1">
              <a:rPr lang="fr-FR" smtClean="0"/>
              <a:t>23/07/2025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774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0" userDrawn="1">
          <p15:clr>
            <a:srgbClr val="FBAE40"/>
          </p15:clr>
        </p15:guide>
        <p15:guide id="3" orient="horz" pos="3974" userDrawn="1">
          <p15:clr>
            <a:srgbClr val="FBAE40"/>
          </p15:clr>
        </p15:guide>
        <p15:guide id="4" orient="horz" pos="34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gue rouge + 2 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0ED65A-B25B-A208-4222-BDABEF3F0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493292"/>
            <a:ext cx="11017250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5E14366E-AFEC-C815-11B4-EFE6134E2C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375" y="837920"/>
            <a:ext cx="11016000" cy="276999"/>
          </a:xfrm>
        </p:spPr>
        <p:txBody>
          <a:bodyPr>
            <a:spAutoFit/>
          </a:bodyPr>
          <a:lstStyle>
            <a:lvl1pPr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texte 18">
            <a:extLst>
              <a:ext uri="{FF2B5EF4-FFF2-40B4-BE49-F238E27FC236}">
                <a16:creationId xmlns:a16="http://schemas.microsoft.com/office/drawing/2014/main" id="{91173E55-96A7-45EA-0F72-C83C027BA1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87174" y="1704781"/>
            <a:ext cx="3060000" cy="4608000"/>
          </a:xfrm>
        </p:spPr>
        <p:txBody>
          <a:bodyPr>
            <a:noAutofit/>
          </a:bodyPr>
          <a:lstStyle>
            <a:lvl2pPr marL="268288" indent="-268288">
              <a:buClr>
                <a:schemeClr val="accent3"/>
              </a:buClr>
              <a:buSzPct val="200000"/>
              <a:buFont typeface="Outfit ExtraBold" pitchFamily="2" charset="0"/>
              <a:buChar char="-"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1" name="Espace réservé du texte 18">
            <a:extLst>
              <a:ext uri="{FF2B5EF4-FFF2-40B4-BE49-F238E27FC236}">
                <a16:creationId xmlns:a16="http://schemas.microsoft.com/office/drawing/2014/main" id="{687E4D9F-3E82-6B61-414F-6C01838BEC6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3086" y="1656801"/>
            <a:ext cx="3780000" cy="4641464"/>
          </a:xfrm>
        </p:spPr>
        <p:txBody>
          <a:bodyPr>
            <a:noAutofit/>
          </a:bodyPr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Espace réservé du texte 18">
            <a:extLst>
              <a:ext uri="{FF2B5EF4-FFF2-40B4-BE49-F238E27FC236}">
                <a16:creationId xmlns:a16="http://schemas.microsoft.com/office/drawing/2014/main" id="{909D2222-F46E-917C-0E0D-30B2154B536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44625" y="1704781"/>
            <a:ext cx="3060000" cy="4608000"/>
          </a:xfrm>
        </p:spPr>
        <p:txBody>
          <a:bodyPr>
            <a:noAutofit/>
          </a:bodyPr>
          <a:lstStyle>
            <a:lvl2pPr marL="268288" indent="-268288">
              <a:buClr>
                <a:schemeClr val="accent3"/>
              </a:buClr>
              <a:buSzPct val="200000"/>
              <a:buFont typeface="Outfit ExtraBold" pitchFamily="2" charset="0"/>
              <a:buChar char="-"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DD8F9A28-17CB-0294-46DA-BC8A83072B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299" y="6538912"/>
            <a:ext cx="162000" cy="162000"/>
          </a:xfrm>
          <a:prstGeom prst="rect">
            <a:avLst/>
          </a:prstGeom>
        </p:spPr>
      </p:pic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73297163-35C2-7D67-0762-7EB57F478B85}"/>
              </a:ext>
            </a:extLst>
          </p:cNvPr>
          <p:cNvCxnSpPr>
            <a:cxnSpLocks/>
          </p:cNvCxnSpPr>
          <p:nvPr userDrawn="1"/>
        </p:nvCxnSpPr>
        <p:spPr>
          <a:xfrm>
            <a:off x="587374" y="6377239"/>
            <a:ext cx="1101725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5F3437-374F-AA5E-718A-DD76F26C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7544" y="6591379"/>
            <a:ext cx="360000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>
                <a:solidFill>
                  <a:schemeClr val="accent1"/>
                </a:solidFill>
              </a:defRPr>
            </a:lvl1pPr>
          </a:lstStyle>
          <a:p>
            <a:r>
              <a:rPr lang="fr-FR"/>
              <a:t>Présentation des boosters et programmes d’immersion 2025 </a:t>
            </a:r>
            <a:endParaRPr lang="fr-FR" b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F9D412-173D-C5FA-2FBD-859995AE4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4625" y="6591379"/>
            <a:ext cx="3600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fld id="{B3CD16ED-9AA8-4003-ACD3-424D078486A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e la date 1">
            <a:extLst>
              <a:ext uri="{FF2B5EF4-FFF2-40B4-BE49-F238E27FC236}">
                <a16:creationId xmlns:a16="http://schemas.microsoft.com/office/drawing/2014/main" id="{58A1922D-A995-65C8-3835-2B2FB17A24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45999" y="6591379"/>
            <a:ext cx="900000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ctr">
              <a:defRPr sz="800">
                <a:solidFill>
                  <a:schemeClr val="accent1"/>
                </a:solidFill>
              </a:defRPr>
            </a:lvl1pPr>
          </a:lstStyle>
          <a:p>
            <a:fld id="{E70763E8-591D-4919-B2F2-168D80CA2AF5}" type="datetime1">
              <a:rPr lang="fr-FR" smtClean="0"/>
              <a:t>23/07/2025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1977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" userDrawn="1">
          <p15:clr>
            <a:srgbClr val="FBAE40"/>
          </p15:clr>
        </p15:guide>
        <p15:guide id="2" pos="7310" userDrawn="1">
          <p15:clr>
            <a:srgbClr val="FBAE40"/>
          </p15:clr>
        </p15:guide>
        <p15:guide id="3" orient="horz" pos="3974" userDrawn="1">
          <p15:clr>
            <a:srgbClr val="FBAE40"/>
          </p15:clr>
        </p15:guide>
        <p15:guide id="4" orient="horz" pos="34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BAE731-7FD4-3A63-F7BE-9C49C3389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6" y="1702339"/>
            <a:ext cx="11017250" cy="44454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3" name="Espace réservé du titre 12">
            <a:extLst>
              <a:ext uri="{FF2B5EF4-FFF2-40B4-BE49-F238E27FC236}">
                <a16:creationId xmlns:a16="http://schemas.microsoft.com/office/drawing/2014/main" id="{DE7A4453-9E98-21BB-842F-BCB4A2D87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496044"/>
            <a:ext cx="11017250" cy="30777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69047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29" r:id="rId2"/>
    <p:sldLayoutId id="2147483789" r:id="rId3"/>
    <p:sldLayoutId id="2147483714" r:id="rId4"/>
    <p:sldLayoutId id="2147483741" r:id="rId5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2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uline.colas@businessfrance.f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-btob.businessfrance.fr/mroeurope2025/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extranet-btob.businessfrance.fr/frenchaeronauticsdaysrepubliquetcheque2025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hyperlink" Target="https://extranet-btob.businessfrance.fr/frenchmrodaysasean2025-malaisie/" TargetMode="External"/><Relationship Id="rId4" Type="http://schemas.openxmlformats.org/officeDocument/2006/relationships/hyperlink" Target="https://extranet-btob.businessfrance.fr/frenchaeronauticsdays2025-chine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s://extranet-btob.businessfrance.fr/vendresuraeroexpo-aeronautique2025-europe/bon-de-participation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fra01.safelinks.protection.outlook.com/?url=https%3A%2F%2Fwww.aeroexpo.online%2Ffr%2F&amp;data=05%7C02%7CDavid.BEAUDLET%40businessfrance.fr%7C3588a86880594be7bf9408dda8b058d5%7C3550cb80eb2c40988900aa1b522bf97b%7C0%7C0%7C638852197536822295%7CUnknown%7CTWFpbGZsb3d8eyJFbXB0eU1hcGkiOnRydWUsIlYiOiIwLjAuMDAwMCIsIlAiOiJXaW4zMiIsIkFOIjoiTWFpbCIsIldUIjoyfQ%3D%3D%7C0%7C%7C%7C&amp;sdata=obzZt%2F5Ytom%2B9n33G0egSM8N51nuttzV4yo1gvSH0XY%3D&amp;reserved=0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hyperlink" Target="https://extranet-btob.businessfrance.fr/AIX2026/" TargetMode="External"/><Relationship Id="rId4" Type="http://schemas.openxmlformats.org/officeDocument/2006/relationships/hyperlink" Target="https://extranet-btob.businessfrance.fr/AIMEMRO2026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-btob.businessfrance.fr/frenchspacedaysiac2025-australieetnouvelle-zelande/" TargetMode="External"/><Relationship Id="rId2" Type="http://schemas.openxmlformats.org/officeDocument/2006/relationships/hyperlink" Target="https://extranet-btob.businessfrance.fr/frenchspacedayssmallsatconference2025-etats-unis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hyperlink" Target="https://extranet-btob.businessfrance.fr/prg-4176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s://www.milipol.com/fr-FR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s://extranet-btob.businessfrance.fr/aa2025-pavillonfrancesecurite-allemagne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hyperlink" Target="https://extranet-btob.businessfrance.fr/interschutz2026-pavillonfrancelutteanti-incendiesecuritecivile-allemagne/" TargetMode="External"/><Relationship Id="rId4" Type="http://schemas.openxmlformats.org/officeDocument/2006/relationships/hyperlink" Target="https://extranet-btob.businessfrance.fr/frenchdefensesecuritydays2025-danemar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.businessfrance.fr/s-implanter-aux-etats-unis/" TargetMode="External"/><Relationship Id="rId2" Type="http://schemas.openxmlformats.org/officeDocument/2006/relationships/hyperlink" Target="https://event.businessfrance.fr/forum-senegal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event.businessfrance.fr/ambition-afri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183C1B6-DB1E-5BC9-702A-5CEF70B1E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169" y="2576616"/>
            <a:ext cx="6922126" cy="3134641"/>
          </a:xfrm>
        </p:spPr>
        <p:txBody>
          <a:bodyPr/>
          <a:lstStyle/>
          <a:p>
            <a:r>
              <a:rPr lang="fr-FR" dirty="0"/>
              <a:t>Agenda  </a:t>
            </a:r>
            <a:br>
              <a:rPr lang="fr-FR" dirty="0"/>
            </a:br>
            <a:br>
              <a:rPr lang="fr-FR" dirty="0"/>
            </a:br>
            <a:r>
              <a:rPr lang="fr-FR" sz="2800" dirty="0">
                <a:ea typeface="+mn-ea"/>
                <a:cs typeface="+mn-cs"/>
              </a:rPr>
              <a:t>Aéronautique, spatial, sécurité</a:t>
            </a:r>
            <a:br>
              <a:rPr lang="fr-FR" sz="2800" dirty="0">
                <a:ea typeface="+mn-ea"/>
                <a:cs typeface="+mn-cs"/>
              </a:rPr>
            </a:br>
            <a:br>
              <a:rPr lang="fr-FR" sz="2800" dirty="0">
                <a:ea typeface="+mn-ea"/>
                <a:cs typeface="+mn-cs"/>
              </a:rPr>
            </a:br>
            <a:r>
              <a:rPr lang="fr-FR" sz="2400" b="0" dirty="0">
                <a:ea typeface="+mn-ea"/>
                <a:cs typeface="+mn-cs"/>
              </a:rPr>
              <a:t>Contact : </a:t>
            </a:r>
            <a:r>
              <a:rPr lang="fr-FR" sz="2400" b="0" dirty="0">
                <a:ea typeface="+mn-ea"/>
                <a:cs typeface="+mn-cs"/>
                <a:hlinkClick r:id="rId2"/>
              </a:rPr>
              <a:t>pauline.colas@businessfrance.fr</a:t>
            </a:r>
            <a:r>
              <a:rPr lang="fr-FR" sz="2400" b="0" dirty="0">
                <a:ea typeface="+mn-ea"/>
                <a:cs typeface="+mn-cs"/>
              </a:rPr>
              <a:t> </a:t>
            </a:r>
            <a:endParaRPr lang="fr-FR" sz="2800" b="0" dirty="0">
              <a:ea typeface="+mn-ea"/>
              <a:cs typeface="+mn-cs"/>
            </a:endParaRP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3F819F3-A2AE-48B9-A3E4-D70F88DEC2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63636" y="3586279"/>
            <a:ext cx="6480000" cy="359073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fr-FR" dirty="0"/>
              <a:t>Missions à venir </a:t>
            </a:r>
            <a:r>
              <a:rPr lang="fr-FR" i="1" dirty="0"/>
              <a:t>(mise à jour juillet 2025 )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4768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D9A71-3A11-62FF-8891-09D534E22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BC7D54A8-FCFF-E0CD-3B09-A0EBACA2A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16ED-9AA8-4003-ACD3-424D078486A0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CD324604-37EE-F4E1-57DF-FF4713DE1E9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00DD504-CDCE-43F7-AB61-C92041D57D14}" type="datetime1">
              <a:rPr lang="fr-FR" smtClean="0"/>
              <a:t>23/07/2025</a:t>
            </a:fld>
            <a:endParaRPr lang="fr-FR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957BFB35-ABAF-52C9-3E9E-580F43470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470647"/>
              </p:ext>
            </p:extLst>
          </p:nvPr>
        </p:nvGraphicFramePr>
        <p:xfrm>
          <a:off x="350577" y="518890"/>
          <a:ext cx="11724098" cy="624561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890904">
                  <a:extLst>
                    <a:ext uri="{9D8B030D-6E8A-4147-A177-3AD203B41FA5}">
                      <a16:colId xmlns:a16="http://schemas.microsoft.com/office/drawing/2014/main" val="1474263041"/>
                    </a:ext>
                  </a:extLst>
                </a:gridCol>
                <a:gridCol w="1330068">
                  <a:extLst>
                    <a:ext uri="{9D8B030D-6E8A-4147-A177-3AD203B41FA5}">
                      <a16:colId xmlns:a16="http://schemas.microsoft.com/office/drawing/2014/main" val="3718080193"/>
                    </a:ext>
                  </a:extLst>
                </a:gridCol>
                <a:gridCol w="1245182">
                  <a:extLst>
                    <a:ext uri="{9D8B030D-6E8A-4147-A177-3AD203B41FA5}">
                      <a16:colId xmlns:a16="http://schemas.microsoft.com/office/drawing/2014/main" val="377637432"/>
                    </a:ext>
                  </a:extLst>
                </a:gridCol>
                <a:gridCol w="5659867">
                  <a:extLst>
                    <a:ext uri="{9D8B030D-6E8A-4147-A177-3AD203B41FA5}">
                      <a16:colId xmlns:a16="http://schemas.microsoft.com/office/drawing/2014/main" val="786245489"/>
                    </a:ext>
                  </a:extLst>
                </a:gridCol>
                <a:gridCol w="1598077">
                  <a:extLst>
                    <a:ext uri="{9D8B030D-6E8A-4147-A177-3AD203B41FA5}">
                      <a16:colId xmlns:a16="http://schemas.microsoft.com/office/drawing/2014/main" val="2735213987"/>
                    </a:ext>
                  </a:extLst>
                </a:gridCol>
              </a:tblGrid>
              <a:tr h="240571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Evènement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Pays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Dates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A retenir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Site internet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0814940"/>
                  </a:ext>
                </a:extLst>
              </a:tr>
              <a:tr h="17938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French Aeronautics Days</a:t>
                      </a:r>
                      <a:endParaRPr kumimoji="0" lang="fr-FR" sz="5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428E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/>
                        <a:t>République tchèque</a:t>
                      </a:r>
                      <a:endParaRPr lang="fr-FR" sz="1600" b="1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 et 17 septembre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Organisé par BF en partenariat avec le GIFAS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Rencontres avec l’écosystème aéronautique local, notamment :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Aero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Vodochody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GE Aviation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Czech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PBS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Velká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Bíteš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Aircraft Industries, Honeywell Aerospace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l</a:t>
                      </a:r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'Association of the </a:t>
                      </a:r>
                      <a:r>
                        <a:rPr lang="en-US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Czech Aerospace Industry</a:t>
                      </a:r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en-US" sz="1600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Visite</a:t>
                      </a:r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sites :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Aero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Vodochody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VZLU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(Institut de recherche et d’essai aéronautique) et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AVIA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Propeller</a:t>
                      </a:r>
                      <a:r>
                        <a:rPr lang="en-US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>
                          <a:hlinkClick r:id="rId2"/>
                        </a:rPr>
                        <a:t>Site internet</a:t>
                      </a:r>
                      <a:endParaRPr lang="fr-FR" sz="1600" b="1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6942086"/>
                  </a:ext>
                </a:extLst>
              </a:tr>
              <a:tr h="1169497">
                <a:tc>
                  <a:txBody>
                    <a:bodyPr/>
                    <a:lstStyle/>
                    <a:p>
                      <a:pPr marR="0" lvl="0" algn="ctr" defTabSz="914400" fontAlgn="auto">
                        <a:buClrTx/>
                        <a:buSzTx/>
                        <a:tabLst/>
                        <a:defRPr/>
                      </a:pPr>
                      <a:endParaRPr lang="fr-F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R="0" lvl="0" algn="ctr" defTabSz="914400" fontAlgn="auto">
                        <a:buClrTx/>
                        <a:buSzTx/>
                        <a:tabLst/>
                        <a:defRPr/>
                      </a:pPr>
                      <a:endParaRPr lang="fr-FR" sz="10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R="0" lvl="0" algn="ctr" defTabSz="914400" fontAlgn="auto">
                        <a:buClrTx/>
                        <a:buSzTx/>
                        <a:tabLst/>
                        <a:defRPr/>
                      </a:pP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MRO EUROPE 2025 - Pavillon France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Royaume-Uni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et 16 octobre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Organisé par BF en partenariat avec la région AURA et Occitanie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Pavillon récurrent, complet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0">
                          <a:solidFill>
                            <a:schemeClr val="accent2"/>
                          </a:solidFill>
                          <a:hlinkClick r:id="rId3"/>
                        </a:rPr>
                        <a:t>Site internet</a:t>
                      </a:r>
                      <a:endParaRPr lang="fr-FR" sz="1600" b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9195822"/>
                  </a:ext>
                </a:extLst>
              </a:tr>
              <a:tr h="1338335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 </a:t>
                      </a:r>
                      <a:r>
                        <a:rPr lang="en-US" sz="1600" b="1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French Aeronautics Days</a:t>
                      </a:r>
                      <a:endParaRPr kumimoji="0" lang="fr-FR" sz="5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428E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 au 28 novembre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Organisé par BF en partenariat avec le GIFAS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Tables rondes à l’Ambassade de France à Pékin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Rencontres avec l’écosystème aéronautique local, notamment :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COMAC, AVIC, AECC, AMECO, Air China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Visites techniques de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COMAC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China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Eastern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Airlines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0">
                          <a:solidFill>
                            <a:schemeClr val="accent2"/>
                          </a:solidFill>
                          <a:hlinkClick r:id="rId4"/>
                        </a:rPr>
                        <a:t>Site internet</a:t>
                      </a:r>
                      <a:endParaRPr lang="fr-FR" sz="1600" b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013650"/>
                  </a:ext>
                </a:extLst>
              </a:tr>
              <a:tr h="820933">
                <a:tc>
                  <a:txBody>
                    <a:bodyPr/>
                    <a:lstStyle/>
                    <a:p>
                      <a:pPr algn="ctr"/>
                      <a:endParaRPr lang="fr-FR" sz="1600" b="1"/>
                    </a:p>
                    <a:p>
                      <a:pPr algn="ctr"/>
                      <a:endParaRPr lang="fr-FR" sz="800" b="1"/>
                    </a:p>
                    <a:p>
                      <a:pPr algn="ctr"/>
                      <a:r>
                        <a:rPr lang="fr-FR" sz="1600" b="1"/>
                        <a:t>French MRO Days ASEAN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Malaisie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au 11 décembre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Rencontre en Malaisie avec les acteurs aéronautique de la zone ASEAN : compagnies aériennes et centres de maintenance.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Visite de site des acteurs malaisiens tels que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Malaysia Airlines - MAS (MAB Engineering), </a:t>
                      </a:r>
                      <a:r>
                        <a:rPr lang="en-US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Air Asia (Asia Digital Engineering (ADE)</a:t>
                      </a:r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etc.</a:t>
                      </a:r>
                      <a:endParaRPr lang="fr-FR" sz="160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>
                          <a:solidFill>
                            <a:schemeClr val="accent2"/>
                          </a:solidFill>
                          <a:hlinkClick r:id="rId5"/>
                        </a:rPr>
                        <a:t>Site internet</a:t>
                      </a:r>
                      <a:endParaRPr lang="fr-FR" sz="160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2591859"/>
                  </a:ext>
                </a:extLst>
              </a:tr>
            </a:tbl>
          </a:graphicData>
        </a:graphic>
      </p:graphicFrame>
      <p:pic>
        <p:nvPicPr>
          <p:cNvPr id="4" name="Image 3" descr="Une image contenant Police, logo, typographie, conception&#10;&#10;Le contenu généré par l’IA peut être incorrect.">
            <a:extLst>
              <a:ext uri="{FF2B5EF4-FFF2-40B4-BE49-F238E27FC236}">
                <a16:creationId xmlns:a16="http://schemas.microsoft.com/office/drawing/2014/main" id="{110D19D3-6558-092D-9706-23AC2FBABE0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24246" b="35304"/>
          <a:stretch>
            <a:fillRect/>
          </a:stretch>
        </p:blipFill>
        <p:spPr>
          <a:xfrm>
            <a:off x="455885" y="914400"/>
            <a:ext cx="1676401" cy="67809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17411B1-76FA-DDF0-A81D-D99620DB14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3162" y="2719979"/>
            <a:ext cx="621846" cy="359695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17D44C5E-1438-84B5-8D41-C071287FF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5" y="168667"/>
            <a:ext cx="12159430" cy="369332"/>
          </a:xfrm>
        </p:spPr>
        <p:txBody>
          <a:bodyPr/>
          <a:lstStyle/>
          <a:p>
            <a:pPr algn="ctr"/>
            <a:r>
              <a:rPr lang="fr-FR" b="1"/>
              <a:t>	</a:t>
            </a:r>
            <a:r>
              <a:rPr lang="fr-FR" sz="2400" b="1" u="sng"/>
              <a:t>Prochains évènements Business France : aéronautique (1/2)</a:t>
            </a:r>
            <a:endParaRPr lang="fr-FR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D0936B3F-B581-3DF5-A558-B7A6048DBE16}"/>
              </a:ext>
            </a:extLst>
          </p:cNvPr>
          <p:cNvGrpSpPr>
            <a:grpSpLocks noChangeAspect="1"/>
          </p:cNvGrpSpPr>
          <p:nvPr/>
        </p:nvGrpSpPr>
        <p:grpSpPr>
          <a:xfrm>
            <a:off x="16285" y="76201"/>
            <a:ext cx="1513141" cy="432000"/>
            <a:chOff x="8495666" y="378901"/>
            <a:chExt cx="1532055" cy="437400"/>
          </a:xfrm>
        </p:grpSpPr>
        <p:grpSp>
          <p:nvGrpSpPr>
            <p:cNvPr id="12" name="Graphique 2">
              <a:extLst>
                <a:ext uri="{FF2B5EF4-FFF2-40B4-BE49-F238E27FC236}">
                  <a16:creationId xmlns:a16="http://schemas.microsoft.com/office/drawing/2014/main" id="{A83956D3-6780-370C-CA86-950BB908DDE3}"/>
                </a:ext>
              </a:extLst>
            </p:cNvPr>
            <p:cNvGrpSpPr/>
            <p:nvPr/>
          </p:nvGrpSpPr>
          <p:grpSpPr>
            <a:xfrm>
              <a:off x="8495666" y="378901"/>
              <a:ext cx="437399" cy="437400"/>
              <a:chOff x="8495666" y="378901"/>
              <a:chExt cx="437399" cy="437400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8B3AE161-8A44-A24B-415B-82273DC725D3}"/>
                  </a:ext>
                </a:extLst>
              </p:cNvPr>
              <p:cNvSpPr/>
              <p:nvPr/>
            </p:nvSpPr>
            <p:spPr>
              <a:xfrm>
                <a:off x="8495666" y="489678"/>
                <a:ext cx="326622" cy="326622"/>
              </a:xfrm>
              <a:custGeom>
                <a:avLst/>
                <a:gdLst>
                  <a:gd name="connsiteX0" fmla="*/ 188691 w 326622"/>
                  <a:gd name="connsiteY0" fmla="*/ 215846 h 326622"/>
                  <a:gd name="connsiteX1" fmla="*/ 257657 w 326622"/>
                  <a:gd name="connsiteY1" fmla="*/ 146880 h 326622"/>
                  <a:gd name="connsiteX2" fmla="*/ 179743 w 326622"/>
                  <a:gd name="connsiteY2" fmla="*/ 68966 h 326622"/>
                  <a:gd name="connsiteX3" fmla="*/ 110777 w 326622"/>
                  <a:gd name="connsiteY3" fmla="*/ 137931 h 326622"/>
                  <a:gd name="connsiteX4" fmla="*/ 110777 w 326622"/>
                  <a:gd name="connsiteY4" fmla="*/ 0 h 326622"/>
                  <a:gd name="connsiteX5" fmla="*/ 109234 w 326622"/>
                  <a:gd name="connsiteY5" fmla="*/ 0 h 326622"/>
                  <a:gd name="connsiteX6" fmla="*/ 0 w 326622"/>
                  <a:gd name="connsiteY6" fmla="*/ 109389 h 326622"/>
                  <a:gd name="connsiteX7" fmla="*/ 0 w 326622"/>
                  <a:gd name="connsiteY7" fmla="*/ 282343 h 326622"/>
                  <a:gd name="connsiteX8" fmla="*/ 44280 w 326622"/>
                  <a:gd name="connsiteY8" fmla="*/ 326623 h 326622"/>
                  <a:gd name="connsiteX9" fmla="*/ 217389 w 326622"/>
                  <a:gd name="connsiteY9" fmla="*/ 326623 h 326622"/>
                  <a:gd name="connsiteX10" fmla="*/ 326623 w 326622"/>
                  <a:gd name="connsiteY10" fmla="*/ 217234 h 326622"/>
                  <a:gd name="connsiteX11" fmla="*/ 326623 w 326622"/>
                  <a:gd name="connsiteY11" fmla="*/ 216000 h 326622"/>
                  <a:gd name="connsiteX12" fmla="*/ 188691 w 326622"/>
                  <a:gd name="connsiteY12" fmla="*/ 216000 h 326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622">
                    <a:moveTo>
                      <a:pt x="188691" y="215846"/>
                    </a:moveTo>
                    <a:lnTo>
                      <a:pt x="257657" y="146880"/>
                    </a:lnTo>
                    <a:lnTo>
                      <a:pt x="179743" y="68966"/>
                    </a:lnTo>
                    <a:lnTo>
                      <a:pt x="110777" y="137931"/>
                    </a:lnTo>
                    <a:lnTo>
                      <a:pt x="110777" y="0"/>
                    </a:ln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282343"/>
                    </a:lnTo>
                    <a:cubicBezTo>
                      <a:pt x="0" y="306874"/>
                      <a:pt x="19749" y="326623"/>
                      <a:pt x="44280" y="326623"/>
                    </a:cubicBezTo>
                    <a:lnTo>
                      <a:pt x="217389" y="326623"/>
                    </a:lnTo>
                    <a:cubicBezTo>
                      <a:pt x="277714" y="326623"/>
                      <a:pt x="326623" y="277714"/>
                      <a:pt x="326623" y="217234"/>
                    </a:cubicBezTo>
                    <a:lnTo>
                      <a:pt x="326623" y="216000"/>
                    </a:lnTo>
                    <a:lnTo>
                      <a:pt x="188691" y="216000"/>
                    </a:lnTo>
                    <a:close/>
                  </a:path>
                </a:pathLst>
              </a:custGeom>
              <a:solidFill>
                <a:srgbClr val="293273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B85202AC-0EF4-F525-C4C8-349E480EE69E}"/>
                  </a:ext>
                </a:extLst>
              </p:cNvPr>
              <p:cNvSpPr/>
              <p:nvPr/>
            </p:nvSpPr>
            <p:spPr>
              <a:xfrm>
                <a:off x="8606443" y="378901"/>
                <a:ext cx="326622" cy="326468"/>
              </a:xfrm>
              <a:custGeom>
                <a:avLst/>
                <a:gdLst>
                  <a:gd name="connsiteX0" fmla="*/ 137931 w 326622"/>
                  <a:gd name="connsiteY0" fmla="*/ 110623 h 326468"/>
                  <a:gd name="connsiteX1" fmla="*/ 68966 w 326622"/>
                  <a:gd name="connsiteY1" fmla="*/ 179589 h 326468"/>
                  <a:gd name="connsiteX2" fmla="*/ 146880 w 326622"/>
                  <a:gd name="connsiteY2" fmla="*/ 257503 h 326468"/>
                  <a:gd name="connsiteX3" fmla="*/ 215846 w 326622"/>
                  <a:gd name="connsiteY3" fmla="*/ 188537 h 326468"/>
                  <a:gd name="connsiteX4" fmla="*/ 215846 w 326622"/>
                  <a:gd name="connsiteY4" fmla="*/ 326469 h 326468"/>
                  <a:gd name="connsiteX5" fmla="*/ 217389 w 326622"/>
                  <a:gd name="connsiteY5" fmla="*/ 326469 h 326468"/>
                  <a:gd name="connsiteX6" fmla="*/ 326623 w 326622"/>
                  <a:gd name="connsiteY6" fmla="*/ 217080 h 326468"/>
                  <a:gd name="connsiteX7" fmla="*/ 326623 w 326622"/>
                  <a:gd name="connsiteY7" fmla="*/ 44280 h 326468"/>
                  <a:gd name="connsiteX8" fmla="*/ 282343 w 326622"/>
                  <a:gd name="connsiteY8" fmla="*/ 0 h 326468"/>
                  <a:gd name="connsiteX9" fmla="*/ 109234 w 326622"/>
                  <a:gd name="connsiteY9" fmla="*/ 0 h 326468"/>
                  <a:gd name="connsiteX10" fmla="*/ 0 w 326622"/>
                  <a:gd name="connsiteY10" fmla="*/ 109389 h 326468"/>
                  <a:gd name="connsiteX11" fmla="*/ 0 w 326622"/>
                  <a:gd name="connsiteY11" fmla="*/ 110623 h 326468"/>
                  <a:gd name="connsiteX12" fmla="*/ 137931 w 326622"/>
                  <a:gd name="connsiteY12" fmla="*/ 110623 h 326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468">
                    <a:moveTo>
                      <a:pt x="137931" y="110623"/>
                    </a:moveTo>
                    <a:lnTo>
                      <a:pt x="68966" y="179589"/>
                    </a:lnTo>
                    <a:lnTo>
                      <a:pt x="146880" y="257503"/>
                    </a:lnTo>
                    <a:lnTo>
                      <a:pt x="215846" y="188537"/>
                    </a:lnTo>
                    <a:lnTo>
                      <a:pt x="215846" y="326469"/>
                    </a:lnTo>
                    <a:lnTo>
                      <a:pt x="217389" y="326469"/>
                    </a:lnTo>
                    <a:cubicBezTo>
                      <a:pt x="277714" y="326469"/>
                      <a:pt x="326623" y="277560"/>
                      <a:pt x="326623" y="217080"/>
                    </a:cubicBezTo>
                    <a:lnTo>
                      <a:pt x="326623" y="44280"/>
                    </a:lnTo>
                    <a:cubicBezTo>
                      <a:pt x="326623" y="19749"/>
                      <a:pt x="306874" y="0"/>
                      <a:pt x="282343" y="0"/>
                    </a:cubicBez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110623"/>
                    </a:lnTo>
                    <a:lnTo>
                      <a:pt x="137931" y="110623"/>
                    </a:lnTo>
                    <a:close/>
                  </a:path>
                </a:pathLst>
              </a:custGeom>
              <a:solidFill>
                <a:srgbClr val="E10814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3" name="Graphique 2">
              <a:extLst>
                <a:ext uri="{FF2B5EF4-FFF2-40B4-BE49-F238E27FC236}">
                  <a16:creationId xmlns:a16="http://schemas.microsoft.com/office/drawing/2014/main" id="{49D455E6-1D94-60B1-953B-BB72C797B3D4}"/>
                </a:ext>
              </a:extLst>
            </p:cNvPr>
            <p:cNvGrpSpPr/>
            <p:nvPr/>
          </p:nvGrpSpPr>
          <p:grpSpPr>
            <a:xfrm>
              <a:off x="9043688" y="402043"/>
              <a:ext cx="984033" cy="372754"/>
              <a:chOff x="9043688" y="402043"/>
              <a:chExt cx="984033" cy="372754"/>
            </a:xfrm>
            <a:solidFill>
              <a:srgbClr val="010101"/>
            </a:solidFill>
          </p:grpSpPr>
          <p:grpSp>
            <p:nvGrpSpPr>
              <p:cNvPr id="14" name="Graphique 2">
                <a:extLst>
                  <a:ext uri="{FF2B5EF4-FFF2-40B4-BE49-F238E27FC236}">
                    <a16:creationId xmlns:a16="http://schemas.microsoft.com/office/drawing/2014/main" id="{7C52813C-901A-E0AD-788F-EB949352B75E}"/>
                  </a:ext>
                </a:extLst>
              </p:cNvPr>
              <p:cNvGrpSpPr/>
              <p:nvPr/>
            </p:nvGrpSpPr>
            <p:grpSpPr>
              <a:xfrm>
                <a:off x="9043688" y="423489"/>
                <a:ext cx="984033" cy="351308"/>
                <a:chOff x="9043688" y="423489"/>
                <a:chExt cx="984033" cy="351308"/>
              </a:xfrm>
              <a:solidFill>
                <a:srgbClr val="010101"/>
              </a:solidFill>
            </p:grpSpPr>
            <p:sp>
              <p:nvSpPr>
                <p:cNvPr id="16" name="Forme libre : forme 15">
                  <a:extLst>
                    <a:ext uri="{FF2B5EF4-FFF2-40B4-BE49-F238E27FC236}">
                      <a16:creationId xmlns:a16="http://schemas.microsoft.com/office/drawing/2014/main" id="{05D4903E-FD93-290D-9350-4C05D3D9263E}"/>
                    </a:ext>
                  </a:extLst>
                </p:cNvPr>
                <p:cNvSpPr/>
                <p:nvPr/>
              </p:nvSpPr>
              <p:spPr>
                <a:xfrm>
                  <a:off x="9043842" y="423489"/>
                  <a:ext cx="136388" cy="162617"/>
                </a:xfrm>
                <a:custGeom>
                  <a:avLst/>
                  <a:gdLst>
                    <a:gd name="connsiteX0" fmla="*/ 105531 w 136388"/>
                    <a:gd name="connsiteY0" fmla="*/ 77760 h 162617"/>
                    <a:gd name="connsiteX1" fmla="*/ 128829 w 136388"/>
                    <a:gd name="connsiteY1" fmla="*/ 43200 h 162617"/>
                    <a:gd name="connsiteX2" fmla="*/ 74366 w 136388"/>
                    <a:gd name="connsiteY2" fmla="*/ 0 h 162617"/>
                    <a:gd name="connsiteX3" fmla="*/ 0 w 136388"/>
                    <a:gd name="connsiteY3" fmla="*/ 0 h 162617"/>
                    <a:gd name="connsiteX4" fmla="*/ 0 w 136388"/>
                    <a:gd name="connsiteY4" fmla="*/ 162617 h 162617"/>
                    <a:gd name="connsiteX5" fmla="*/ 76834 w 136388"/>
                    <a:gd name="connsiteY5" fmla="*/ 162617 h 162617"/>
                    <a:gd name="connsiteX6" fmla="*/ 136389 w 136388"/>
                    <a:gd name="connsiteY6" fmla="*/ 117566 h 162617"/>
                    <a:gd name="connsiteX7" fmla="*/ 105686 w 136388"/>
                    <a:gd name="connsiteY7" fmla="*/ 77760 h 162617"/>
                    <a:gd name="connsiteX8" fmla="*/ 38880 w 136388"/>
                    <a:gd name="connsiteY8" fmla="*/ 30394 h 162617"/>
                    <a:gd name="connsiteX9" fmla="*/ 67114 w 136388"/>
                    <a:gd name="connsiteY9" fmla="*/ 30394 h 162617"/>
                    <a:gd name="connsiteX10" fmla="*/ 88869 w 136388"/>
                    <a:gd name="connsiteY10" fmla="*/ 47829 h 162617"/>
                    <a:gd name="connsiteX11" fmla="*/ 67114 w 136388"/>
                    <a:gd name="connsiteY11" fmla="*/ 65571 h 162617"/>
                    <a:gd name="connsiteX12" fmla="*/ 38880 w 136388"/>
                    <a:gd name="connsiteY12" fmla="*/ 65571 h 162617"/>
                    <a:gd name="connsiteX13" fmla="*/ 38880 w 136388"/>
                    <a:gd name="connsiteY13" fmla="*/ 30240 h 162617"/>
                    <a:gd name="connsiteX14" fmla="*/ 73131 w 136388"/>
                    <a:gd name="connsiteY14" fmla="*/ 131914 h 162617"/>
                    <a:gd name="connsiteX15" fmla="*/ 38880 w 136388"/>
                    <a:gd name="connsiteY15" fmla="*/ 131914 h 162617"/>
                    <a:gd name="connsiteX16" fmla="*/ 38880 w 136388"/>
                    <a:gd name="connsiteY16" fmla="*/ 92880 h 162617"/>
                    <a:gd name="connsiteX17" fmla="*/ 73131 w 136388"/>
                    <a:gd name="connsiteY17" fmla="*/ 92880 h 162617"/>
                    <a:gd name="connsiteX18" fmla="*/ 97354 w 136388"/>
                    <a:gd name="connsiteY18" fmla="*/ 112629 h 162617"/>
                    <a:gd name="connsiteX19" fmla="*/ 73131 w 136388"/>
                    <a:gd name="connsiteY19" fmla="*/ 131914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36388" h="162617">
                      <a:moveTo>
                        <a:pt x="105531" y="77760"/>
                      </a:moveTo>
                      <a:cubicBezTo>
                        <a:pt x="118337" y="71280"/>
                        <a:pt x="128829" y="60017"/>
                        <a:pt x="128829" y="43200"/>
                      </a:cubicBezTo>
                      <a:cubicBezTo>
                        <a:pt x="128829" y="19440"/>
                        <a:pt x="115097" y="0"/>
                        <a:pt x="74366" y="0"/>
                      </a:cubicBezTo>
                      <a:lnTo>
                        <a:pt x="0" y="0"/>
                      </a:lnTo>
                      <a:lnTo>
                        <a:pt x="0" y="162617"/>
                      </a:lnTo>
                      <a:lnTo>
                        <a:pt x="76834" y="162617"/>
                      </a:lnTo>
                      <a:cubicBezTo>
                        <a:pt x="119417" y="162617"/>
                        <a:pt x="136389" y="142869"/>
                        <a:pt x="136389" y="117566"/>
                      </a:cubicBezTo>
                      <a:cubicBezTo>
                        <a:pt x="136389" y="97046"/>
                        <a:pt x="120651" y="83777"/>
                        <a:pt x="105686" y="77760"/>
                      </a:cubicBezTo>
                      <a:close/>
                      <a:moveTo>
                        <a:pt x="38880" y="30394"/>
                      </a:moveTo>
                      <a:lnTo>
                        <a:pt x="67114" y="30394"/>
                      </a:lnTo>
                      <a:cubicBezTo>
                        <a:pt x="80383" y="30394"/>
                        <a:pt x="88869" y="36103"/>
                        <a:pt x="88869" y="47829"/>
                      </a:cubicBezTo>
                      <a:cubicBezTo>
                        <a:pt x="88869" y="59554"/>
                        <a:pt x="80383" y="65571"/>
                        <a:pt x="67114" y="65571"/>
                      </a:cubicBezTo>
                      <a:lnTo>
                        <a:pt x="38880" y="65571"/>
                      </a:lnTo>
                      <a:lnTo>
                        <a:pt x="38880" y="30240"/>
                      </a:lnTo>
                      <a:close/>
                      <a:moveTo>
                        <a:pt x="73131" y="131914"/>
                      </a:moveTo>
                      <a:lnTo>
                        <a:pt x="38880" y="131914"/>
                      </a:lnTo>
                      <a:lnTo>
                        <a:pt x="38880" y="92880"/>
                      </a:lnTo>
                      <a:lnTo>
                        <a:pt x="73131" y="92880"/>
                      </a:lnTo>
                      <a:cubicBezTo>
                        <a:pt x="87634" y="92880"/>
                        <a:pt x="97354" y="100903"/>
                        <a:pt x="97354" y="112629"/>
                      </a:cubicBezTo>
                      <a:cubicBezTo>
                        <a:pt x="97354" y="124354"/>
                        <a:pt x="87634" y="131914"/>
                        <a:pt x="73131" y="131914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7" name="Forme libre : forme 16">
                  <a:extLst>
                    <a:ext uri="{FF2B5EF4-FFF2-40B4-BE49-F238E27FC236}">
                      <a16:creationId xmlns:a16="http://schemas.microsoft.com/office/drawing/2014/main" id="{2ABC9C27-7728-4487-B6F6-161B94D2A91F}"/>
                    </a:ext>
                  </a:extLst>
                </p:cNvPr>
                <p:cNvSpPr/>
                <p:nvPr/>
              </p:nvSpPr>
              <p:spPr>
                <a:xfrm>
                  <a:off x="9194271" y="460826"/>
                  <a:ext cx="121422" cy="128211"/>
                </a:xfrm>
                <a:custGeom>
                  <a:avLst/>
                  <a:gdLst>
                    <a:gd name="connsiteX0" fmla="*/ 54309 w 121422"/>
                    <a:gd name="connsiteY0" fmla="*/ 128211 h 128211"/>
                    <a:gd name="connsiteX1" fmla="*/ 91337 w 121422"/>
                    <a:gd name="connsiteY1" fmla="*/ 114171 h 128211"/>
                    <a:gd name="connsiteX2" fmla="*/ 121423 w 121422"/>
                    <a:gd name="connsiteY2" fmla="*/ 128211 h 128211"/>
                    <a:gd name="connsiteX3" fmla="*/ 121423 w 121422"/>
                    <a:gd name="connsiteY3" fmla="*/ 0 h 128211"/>
                    <a:gd name="connsiteX4" fmla="*/ 82851 w 121422"/>
                    <a:gd name="connsiteY4" fmla="*/ 0 h 128211"/>
                    <a:gd name="connsiteX5" fmla="*/ 82851 w 121422"/>
                    <a:gd name="connsiteY5" fmla="*/ 71589 h 128211"/>
                    <a:gd name="connsiteX6" fmla="*/ 60326 w 121422"/>
                    <a:gd name="connsiteY6" fmla="*/ 95349 h 128211"/>
                    <a:gd name="connsiteX7" fmla="*/ 38571 w 121422"/>
                    <a:gd name="connsiteY7" fmla="*/ 72360 h 128211"/>
                    <a:gd name="connsiteX8" fmla="*/ 38571 w 121422"/>
                    <a:gd name="connsiteY8" fmla="*/ 0 h 128211"/>
                    <a:gd name="connsiteX9" fmla="*/ 0 w 121422"/>
                    <a:gd name="connsiteY9" fmla="*/ 0 h 128211"/>
                    <a:gd name="connsiteX10" fmla="*/ 0 w 121422"/>
                    <a:gd name="connsiteY10" fmla="*/ 74983 h 128211"/>
                    <a:gd name="connsiteX11" fmla="*/ 54309 w 121422"/>
                    <a:gd name="connsiteY11" fmla="*/ 128057 h 128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1422" h="128211">
                      <a:moveTo>
                        <a:pt x="54309" y="128211"/>
                      </a:moveTo>
                      <a:cubicBezTo>
                        <a:pt x="68349" y="128211"/>
                        <a:pt x="81309" y="122657"/>
                        <a:pt x="91337" y="114171"/>
                      </a:cubicBezTo>
                      <a:cubicBezTo>
                        <a:pt x="96274" y="123429"/>
                        <a:pt x="110623" y="128211"/>
                        <a:pt x="121423" y="128211"/>
                      </a:cubicBezTo>
                      <a:lnTo>
                        <a:pt x="121423" y="0"/>
                      </a:lnTo>
                      <a:lnTo>
                        <a:pt x="82851" y="0"/>
                      </a:lnTo>
                      <a:lnTo>
                        <a:pt x="82851" y="71589"/>
                      </a:lnTo>
                      <a:cubicBezTo>
                        <a:pt x="82851" y="85629"/>
                        <a:pt x="73903" y="95349"/>
                        <a:pt x="60326" y="95349"/>
                      </a:cubicBezTo>
                      <a:cubicBezTo>
                        <a:pt x="46749" y="95349"/>
                        <a:pt x="38571" y="86554"/>
                        <a:pt x="38571" y="72360"/>
                      </a:cubicBezTo>
                      <a:lnTo>
                        <a:pt x="38571" y="0"/>
                      </a:lnTo>
                      <a:lnTo>
                        <a:pt x="0" y="0"/>
                      </a:lnTo>
                      <a:lnTo>
                        <a:pt x="0" y="74983"/>
                      </a:lnTo>
                      <a:cubicBezTo>
                        <a:pt x="0" y="107074"/>
                        <a:pt x="19749" y="128057"/>
                        <a:pt x="54309" y="128057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8" name="Forme libre : forme 17">
                  <a:extLst>
                    <a:ext uri="{FF2B5EF4-FFF2-40B4-BE49-F238E27FC236}">
                      <a16:creationId xmlns:a16="http://schemas.microsoft.com/office/drawing/2014/main" id="{B7D4A272-CD6A-C56F-EA64-2E114FD1D869}"/>
                    </a:ext>
                  </a:extLst>
                </p:cNvPr>
                <p:cNvSpPr/>
                <p:nvPr/>
              </p:nvSpPr>
              <p:spPr>
                <a:xfrm>
                  <a:off x="9331122" y="457741"/>
                  <a:ext cx="111857" cy="131142"/>
                </a:xfrm>
                <a:custGeom>
                  <a:avLst/>
                  <a:gdLst>
                    <a:gd name="connsiteX0" fmla="*/ 111703 w 111857"/>
                    <a:gd name="connsiteY0" fmla="*/ 92263 h 131142"/>
                    <a:gd name="connsiteX1" fmla="*/ 62640 w 111857"/>
                    <a:gd name="connsiteY1" fmla="*/ 49680 h 131142"/>
                    <a:gd name="connsiteX2" fmla="*/ 43200 w 111857"/>
                    <a:gd name="connsiteY2" fmla="*/ 36103 h 131142"/>
                    <a:gd name="connsiteX3" fmla="*/ 58937 w 111857"/>
                    <a:gd name="connsiteY3" fmla="*/ 26383 h 131142"/>
                    <a:gd name="connsiteX4" fmla="*/ 89023 w 111857"/>
                    <a:gd name="connsiteY4" fmla="*/ 38571 h 131142"/>
                    <a:gd name="connsiteX5" fmla="*/ 91800 w 111857"/>
                    <a:gd name="connsiteY5" fmla="*/ 38571 h 131142"/>
                    <a:gd name="connsiteX6" fmla="*/ 108771 w 111857"/>
                    <a:gd name="connsiteY6" fmla="*/ 23606 h 131142"/>
                    <a:gd name="connsiteX7" fmla="*/ 108771 w 111857"/>
                    <a:gd name="connsiteY7" fmla="*/ 20829 h 131142"/>
                    <a:gd name="connsiteX8" fmla="*/ 56777 w 111857"/>
                    <a:gd name="connsiteY8" fmla="*/ 0 h 131142"/>
                    <a:gd name="connsiteX9" fmla="*/ 5246 w 111857"/>
                    <a:gd name="connsiteY9" fmla="*/ 37491 h 131142"/>
                    <a:gd name="connsiteX10" fmla="*/ 51531 w 111857"/>
                    <a:gd name="connsiteY10" fmla="*/ 77297 h 131142"/>
                    <a:gd name="connsiteX11" fmla="*/ 72977 w 111857"/>
                    <a:gd name="connsiteY11" fmla="*/ 93034 h 131142"/>
                    <a:gd name="connsiteX12" fmla="*/ 55543 w 111857"/>
                    <a:gd name="connsiteY12" fmla="*/ 104760 h 131142"/>
                    <a:gd name="connsiteX13" fmla="*/ 20211 w 111857"/>
                    <a:gd name="connsiteY13" fmla="*/ 88560 h 131142"/>
                    <a:gd name="connsiteX14" fmla="*/ 17434 w 111857"/>
                    <a:gd name="connsiteY14" fmla="*/ 88560 h 131142"/>
                    <a:gd name="connsiteX15" fmla="*/ 0 w 111857"/>
                    <a:gd name="connsiteY15" fmla="*/ 104297 h 131142"/>
                    <a:gd name="connsiteX16" fmla="*/ 0 w 111857"/>
                    <a:gd name="connsiteY16" fmla="*/ 107074 h 131142"/>
                    <a:gd name="connsiteX17" fmla="*/ 58011 w 111857"/>
                    <a:gd name="connsiteY17" fmla="*/ 131143 h 131142"/>
                    <a:gd name="connsiteX18" fmla="*/ 111857 w 111857"/>
                    <a:gd name="connsiteY18" fmla="*/ 921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111703" y="92263"/>
                      </a:moveTo>
                      <a:cubicBezTo>
                        <a:pt x="111703" y="64183"/>
                        <a:pt x="81463" y="56777"/>
                        <a:pt x="62640" y="49680"/>
                      </a:cubicBez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9" name="Forme libre : forme 18">
                  <a:extLst>
                    <a:ext uri="{FF2B5EF4-FFF2-40B4-BE49-F238E27FC236}">
                      <a16:creationId xmlns:a16="http://schemas.microsoft.com/office/drawing/2014/main" id="{15075F29-4BF5-F01B-7AA6-D57C7D00EB36}"/>
                    </a:ext>
                  </a:extLst>
                </p:cNvPr>
                <p:cNvSpPr/>
                <p:nvPr/>
              </p:nvSpPr>
              <p:spPr>
                <a:xfrm>
                  <a:off x="9459179" y="460826"/>
                  <a:ext cx="38571" cy="125125"/>
                </a:xfrm>
                <a:custGeom>
                  <a:avLst/>
                  <a:gdLst>
                    <a:gd name="connsiteX0" fmla="*/ 0 w 38571"/>
                    <a:gd name="connsiteY0" fmla="*/ 0 h 125125"/>
                    <a:gd name="connsiteX1" fmla="*/ 38571 w 38571"/>
                    <a:gd name="connsiteY1" fmla="*/ 0 h 125125"/>
                    <a:gd name="connsiteX2" fmla="*/ 38571 w 38571"/>
                    <a:gd name="connsiteY2" fmla="*/ 125126 h 125125"/>
                    <a:gd name="connsiteX3" fmla="*/ 0 w 38571"/>
                    <a:gd name="connsiteY3" fmla="*/ 125126 h 125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571" h="125125">
                      <a:moveTo>
                        <a:pt x="0" y="0"/>
                      </a:moveTo>
                      <a:lnTo>
                        <a:pt x="38571" y="0"/>
                      </a:lnTo>
                      <a:lnTo>
                        <a:pt x="38571" y="125126"/>
                      </a:lnTo>
                      <a:lnTo>
                        <a:pt x="0" y="12512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0" name="Forme libre : forme 19">
                  <a:extLst>
                    <a:ext uri="{FF2B5EF4-FFF2-40B4-BE49-F238E27FC236}">
                      <a16:creationId xmlns:a16="http://schemas.microsoft.com/office/drawing/2014/main" id="{F452D9D4-B741-CC63-7FEF-7FBC6AC2C6F3}"/>
                    </a:ext>
                  </a:extLst>
                </p:cNvPr>
                <p:cNvSpPr/>
                <p:nvPr/>
              </p:nvSpPr>
              <p:spPr>
                <a:xfrm>
                  <a:off x="9519814" y="457895"/>
                  <a:ext cx="123891" cy="128057"/>
                </a:xfrm>
                <a:custGeom>
                  <a:avLst/>
                  <a:gdLst>
                    <a:gd name="connsiteX0" fmla="*/ 38880 w 123891"/>
                    <a:gd name="connsiteY0" fmla="*/ 56777 h 128057"/>
                    <a:gd name="connsiteX1" fmla="*/ 62331 w 123891"/>
                    <a:gd name="connsiteY1" fmla="*/ 32709 h 128057"/>
                    <a:gd name="connsiteX2" fmla="*/ 85166 w 123891"/>
                    <a:gd name="connsiteY2" fmla="*/ 56777 h 128057"/>
                    <a:gd name="connsiteX3" fmla="*/ 85166 w 123891"/>
                    <a:gd name="connsiteY3" fmla="*/ 128057 h 128057"/>
                    <a:gd name="connsiteX4" fmla="*/ 123891 w 123891"/>
                    <a:gd name="connsiteY4" fmla="*/ 128057 h 128057"/>
                    <a:gd name="connsiteX5" fmla="*/ 123891 w 123891"/>
                    <a:gd name="connsiteY5" fmla="*/ 54000 h 128057"/>
                    <a:gd name="connsiteX6" fmla="*/ 70817 w 123891"/>
                    <a:gd name="connsiteY6" fmla="*/ 0 h 128057"/>
                    <a:gd name="connsiteX7" fmla="*/ 30549 w 123891"/>
                    <a:gd name="connsiteY7" fmla="*/ 14040 h 128057"/>
                    <a:gd name="connsiteX8" fmla="*/ 0 w 123891"/>
                    <a:gd name="connsiteY8" fmla="*/ 0 h 128057"/>
                    <a:gd name="connsiteX9" fmla="*/ 0 w 123891"/>
                    <a:gd name="connsiteY9" fmla="*/ 128057 h 128057"/>
                    <a:gd name="connsiteX10" fmla="*/ 38726 w 123891"/>
                    <a:gd name="connsiteY10" fmla="*/ 128057 h 128057"/>
                    <a:gd name="connsiteX11" fmla="*/ 38726 w 123891"/>
                    <a:gd name="connsiteY11" fmla="*/ 56777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891" h="128057">
                      <a:moveTo>
                        <a:pt x="38880" y="56777"/>
                      </a:moveTo>
                      <a:cubicBezTo>
                        <a:pt x="38880" y="42737"/>
                        <a:pt x="47829" y="32709"/>
                        <a:pt x="62331" y="32709"/>
                      </a:cubicBezTo>
                      <a:cubicBezTo>
                        <a:pt x="76834" y="32709"/>
                        <a:pt x="85166" y="42737"/>
                        <a:pt x="85166" y="56777"/>
                      </a:cubicBezTo>
                      <a:lnTo>
                        <a:pt x="85166" y="128057"/>
                      </a:lnTo>
                      <a:lnTo>
                        <a:pt x="123891" y="128057"/>
                      </a:lnTo>
                      <a:lnTo>
                        <a:pt x="123891" y="54000"/>
                      </a:lnTo>
                      <a:cubicBezTo>
                        <a:pt x="123891" y="21291"/>
                        <a:pt x="102600" y="0"/>
                        <a:pt x="70817" y="0"/>
                      </a:cubicBez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1" name="Forme libre : forme 20">
                  <a:extLst>
                    <a:ext uri="{FF2B5EF4-FFF2-40B4-BE49-F238E27FC236}">
                      <a16:creationId xmlns:a16="http://schemas.microsoft.com/office/drawing/2014/main" id="{F092ABF8-56BD-FEE2-F695-BF9568F5DA2E}"/>
                    </a:ext>
                  </a:extLst>
                </p:cNvPr>
                <p:cNvSpPr/>
                <p:nvPr/>
              </p:nvSpPr>
              <p:spPr>
                <a:xfrm>
                  <a:off x="9657899" y="457895"/>
                  <a:ext cx="133611" cy="131142"/>
                </a:xfrm>
                <a:custGeom>
                  <a:avLst/>
                  <a:gdLst>
                    <a:gd name="connsiteX0" fmla="*/ 70971 w 133611"/>
                    <a:gd name="connsiteY0" fmla="*/ 131143 h 131142"/>
                    <a:gd name="connsiteX1" fmla="*/ 127749 w 133611"/>
                    <a:gd name="connsiteY1" fmla="*/ 108309 h 131142"/>
                    <a:gd name="connsiteX2" fmla="*/ 127749 w 133611"/>
                    <a:gd name="connsiteY2" fmla="*/ 105531 h 131142"/>
                    <a:gd name="connsiteX3" fmla="*/ 110314 w 133611"/>
                    <a:gd name="connsiteY3" fmla="*/ 88714 h 131142"/>
                    <a:gd name="connsiteX4" fmla="*/ 107537 w 133611"/>
                    <a:gd name="connsiteY4" fmla="*/ 88714 h 131142"/>
                    <a:gd name="connsiteX5" fmla="*/ 72823 w 133611"/>
                    <a:gd name="connsiteY5" fmla="*/ 102446 h 131142"/>
                    <a:gd name="connsiteX6" fmla="*/ 37491 w 133611"/>
                    <a:gd name="connsiteY6" fmla="*/ 74983 h 131142"/>
                    <a:gd name="connsiteX7" fmla="*/ 132840 w 133611"/>
                    <a:gd name="connsiteY7" fmla="*/ 74983 h 131142"/>
                    <a:gd name="connsiteX8" fmla="*/ 133611 w 133611"/>
                    <a:gd name="connsiteY8" fmla="*/ 64800 h 131142"/>
                    <a:gd name="connsiteX9" fmla="*/ 67269 w 133611"/>
                    <a:gd name="connsiteY9" fmla="*/ 0 h 131142"/>
                    <a:gd name="connsiteX10" fmla="*/ 0 w 133611"/>
                    <a:gd name="connsiteY10" fmla="*/ 65726 h 131142"/>
                    <a:gd name="connsiteX11" fmla="*/ 70971 w 133611"/>
                    <a:gd name="connsiteY11" fmla="*/ 130989 h 131142"/>
                    <a:gd name="connsiteX12" fmla="*/ 66960 w 133611"/>
                    <a:gd name="connsiteY12" fmla="*/ 27309 h 131142"/>
                    <a:gd name="connsiteX13" fmla="*/ 96429 w 133611"/>
                    <a:gd name="connsiteY13" fmla="*/ 55080 h 131142"/>
                    <a:gd name="connsiteX14" fmla="*/ 37183 w 133611"/>
                    <a:gd name="connsiteY14" fmla="*/ 55080 h 131142"/>
                    <a:gd name="connsiteX15" fmla="*/ 66960 w 133611"/>
                    <a:gd name="connsiteY15" fmla="*/ 273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70971" y="131143"/>
                      </a:moveTo>
                      <a:cubicBezTo>
                        <a:pt x="90720" y="131143"/>
                        <a:pt x="113708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8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ubicBezTo>
                        <a:pt x="27463" y="0"/>
                        <a:pt x="0" y="27463"/>
                        <a:pt x="0" y="65726"/>
                      </a:cubicBezTo>
                      <a:cubicBezTo>
                        <a:pt x="0" y="108463"/>
                        <a:pt x="33480" y="130989"/>
                        <a:pt x="70971" y="130989"/>
                      </a:cubicBezTo>
                      <a:close/>
                      <a:moveTo>
                        <a:pt x="66960" y="27309"/>
                      </a:moveTo>
                      <a:cubicBezTo>
                        <a:pt x="83160" y="27309"/>
                        <a:pt x="95040" y="37337"/>
                        <a:pt x="96429" y="55080"/>
                      </a:cubicBezTo>
                      <a:lnTo>
                        <a:pt x="37183" y="55080"/>
                      </a:lnTo>
                      <a:cubicBezTo>
                        <a:pt x="38417" y="37800"/>
                        <a:pt x="50451" y="27309"/>
                        <a:pt x="66960" y="273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2" name="Forme libre : forme 21">
                  <a:extLst>
                    <a:ext uri="{FF2B5EF4-FFF2-40B4-BE49-F238E27FC236}">
                      <a16:creationId xmlns:a16="http://schemas.microsoft.com/office/drawing/2014/main" id="{1D84C93D-F78E-2BFA-1595-527A75F98EBD}"/>
                    </a:ext>
                  </a:extLst>
                </p:cNvPr>
                <p:cNvSpPr/>
                <p:nvPr/>
              </p:nvSpPr>
              <p:spPr>
                <a:xfrm>
                  <a:off x="9797528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2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9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2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3" name="Forme libre : forme 22">
                  <a:extLst>
                    <a:ext uri="{FF2B5EF4-FFF2-40B4-BE49-F238E27FC236}">
                      <a16:creationId xmlns:a16="http://schemas.microsoft.com/office/drawing/2014/main" id="{E4CD795A-32E3-457F-B47C-4EC7DE6B9A75}"/>
                    </a:ext>
                  </a:extLst>
                </p:cNvPr>
                <p:cNvSpPr/>
                <p:nvPr/>
              </p:nvSpPr>
              <p:spPr>
                <a:xfrm>
                  <a:off x="9915865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1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8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8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4" name="Forme libre : forme 23">
                  <a:extLst>
                    <a:ext uri="{FF2B5EF4-FFF2-40B4-BE49-F238E27FC236}">
                      <a16:creationId xmlns:a16="http://schemas.microsoft.com/office/drawing/2014/main" id="{B028202E-95D0-5405-82C3-F71EA859A701}"/>
                    </a:ext>
                  </a:extLst>
                </p:cNvPr>
                <p:cNvSpPr/>
                <p:nvPr/>
              </p:nvSpPr>
              <p:spPr>
                <a:xfrm>
                  <a:off x="9043688" y="609249"/>
                  <a:ext cx="113554" cy="162617"/>
                </a:xfrm>
                <a:custGeom>
                  <a:avLst/>
                  <a:gdLst>
                    <a:gd name="connsiteX0" fmla="*/ 0 w 113554"/>
                    <a:gd name="connsiteY0" fmla="*/ 162617 h 162617"/>
                    <a:gd name="connsiteX1" fmla="*/ 39034 w 113554"/>
                    <a:gd name="connsiteY1" fmla="*/ 162617 h 162617"/>
                    <a:gd name="connsiteX2" fmla="*/ 39034 w 113554"/>
                    <a:gd name="connsiteY2" fmla="*/ 97046 h 162617"/>
                    <a:gd name="connsiteX3" fmla="*/ 96120 w 113554"/>
                    <a:gd name="connsiteY3" fmla="*/ 97046 h 162617"/>
                    <a:gd name="connsiteX4" fmla="*/ 96120 w 113554"/>
                    <a:gd name="connsiteY4" fmla="*/ 66806 h 162617"/>
                    <a:gd name="connsiteX5" fmla="*/ 39034 w 113554"/>
                    <a:gd name="connsiteY5" fmla="*/ 66806 h 162617"/>
                    <a:gd name="connsiteX6" fmla="*/ 39034 w 113554"/>
                    <a:gd name="connsiteY6" fmla="*/ 31937 h 162617"/>
                    <a:gd name="connsiteX7" fmla="*/ 113554 w 113554"/>
                    <a:gd name="connsiteY7" fmla="*/ 31937 h 162617"/>
                    <a:gd name="connsiteX8" fmla="*/ 113554 w 113554"/>
                    <a:gd name="connsiteY8" fmla="*/ 0 h 162617"/>
                    <a:gd name="connsiteX9" fmla="*/ 0 w 113554"/>
                    <a:gd name="connsiteY9" fmla="*/ 0 h 162617"/>
                    <a:gd name="connsiteX10" fmla="*/ 0 w 113554"/>
                    <a:gd name="connsiteY10" fmla="*/ 162617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13554" h="162617">
                      <a:moveTo>
                        <a:pt x="0" y="162617"/>
                      </a:moveTo>
                      <a:lnTo>
                        <a:pt x="39034" y="162617"/>
                      </a:lnTo>
                      <a:lnTo>
                        <a:pt x="39034" y="97046"/>
                      </a:lnTo>
                      <a:lnTo>
                        <a:pt x="96120" y="97046"/>
                      </a:lnTo>
                      <a:lnTo>
                        <a:pt x="96120" y="66806"/>
                      </a:lnTo>
                      <a:lnTo>
                        <a:pt x="39034" y="66806"/>
                      </a:lnTo>
                      <a:lnTo>
                        <a:pt x="39034" y="31937"/>
                      </a:lnTo>
                      <a:lnTo>
                        <a:pt x="113554" y="31937"/>
                      </a:lnTo>
                      <a:lnTo>
                        <a:pt x="113554" y="0"/>
                      </a:lnTo>
                      <a:lnTo>
                        <a:pt x="0" y="0"/>
                      </a:lnTo>
                      <a:lnTo>
                        <a:pt x="0" y="16261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5" name="Forme libre : forme 24">
                  <a:extLst>
                    <a:ext uri="{FF2B5EF4-FFF2-40B4-BE49-F238E27FC236}">
                      <a16:creationId xmlns:a16="http://schemas.microsoft.com/office/drawing/2014/main" id="{8921A317-5B08-BB28-0806-AB1E243DCFEE}"/>
                    </a:ext>
                  </a:extLst>
                </p:cNvPr>
                <p:cNvSpPr/>
                <p:nvPr/>
              </p:nvSpPr>
              <p:spPr>
                <a:xfrm>
                  <a:off x="9174831" y="643655"/>
                  <a:ext cx="89639" cy="128057"/>
                </a:xfrm>
                <a:custGeom>
                  <a:avLst/>
                  <a:gdLst>
                    <a:gd name="connsiteX0" fmla="*/ 88251 w 89639"/>
                    <a:gd name="connsiteY0" fmla="*/ 5246 h 128057"/>
                    <a:gd name="connsiteX1" fmla="*/ 65263 w 89639"/>
                    <a:gd name="connsiteY1" fmla="*/ 0 h 128057"/>
                    <a:gd name="connsiteX2" fmla="*/ 29314 w 89639"/>
                    <a:gd name="connsiteY2" fmla="*/ 15583 h 128057"/>
                    <a:gd name="connsiteX3" fmla="*/ 0 w 89639"/>
                    <a:gd name="connsiteY3" fmla="*/ 0 h 128057"/>
                    <a:gd name="connsiteX4" fmla="*/ 0 w 89639"/>
                    <a:gd name="connsiteY4" fmla="*/ 128057 h 128057"/>
                    <a:gd name="connsiteX5" fmla="*/ 38571 w 89639"/>
                    <a:gd name="connsiteY5" fmla="*/ 128057 h 128057"/>
                    <a:gd name="connsiteX6" fmla="*/ 38571 w 89639"/>
                    <a:gd name="connsiteY6" fmla="*/ 59709 h 128057"/>
                    <a:gd name="connsiteX7" fmla="*/ 62331 w 89639"/>
                    <a:gd name="connsiteY7" fmla="*/ 32709 h 128057"/>
                    <a:gd name="connsiteX8" fmla="*/ 79303 w 89639"/>
                    <a:gd name="connsiteY8" fmla="*/ 36720 h 128057"/>
                    <a:gd name="connsiteX9" fmla="*/ 81617 w 89639"/>
                    <a:gd name="connsiteY9" fmla="*/ 35486 h 128057"/>
                    <a:gd name="connsiteX10" fmla="*/ 89640 w 89639"/>
                    <a:gd name="connsiteY10" fmla="*/ 8023 h 128057"/>
                    <a:gd name="connsiteX11" fmla="*/ 88406 w 89639"/>
                    <a:gd name="connsiteY11" fmla="*/ 5246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89639" h="128057">
                      <a:moveTo>
                        <a:pt x="88251" y="5246"/>
                      </a:moveTo>
                      <a:cubicBezTo>
                        <a:pt x="81000" y="1697"/>
                        <a:pt x="73749" y="0"/>
                        <a:pt x="65263" y="0"/>
                      </a:cubicBezTo>
                      <a:cubicBezTo>
                        <a:pt x="51223" y="0"/>
                        <a:pt x="38571" y="5709"/>
                        <a:pt x="29314" y="15583"/>
                      </a:cubicBezTo>
                      <a:cubicBezTo>
                        <a:pt x="24840" y="5400"/>
                        <a:pt x="10491" y="0"/>
                        <a:pt x="0" y="0"/>
                      </a:cubicBezTo>
                      <a:lnTo>
                        <a:pt x="0" y="128057"/>
                      </a:lnTo>
                      <a:lnTo>
                        <a:pt x="38571" y="128057"/>
                      </a:lnTo>
                      <a:lnTo>
                        <a:pt x="38571" y="59709"/>
                      </a:lnTo>
                      <a:cubicBezTo>
                        <a:pt x="38571" y="42274"/>
                        <a:pt x="49371" y="32709"/>
                        <a:pt x="62331" y="32709"/>
                      </a:cubicBezTo>
                      <a:cubicBezTo>
                        <a:pt x="68657" y="32709"/>
                        <a:pt x="73131" y="33634"/>
                        <a:pt x="79303" y="36720"/>
                      </a:cubicBezTo>
                      <a:lnTo>
                        <a:pt x="81617" y="35486"/>
                      </a:lnTo>
                      <a:lnTo>
                        <a:pt x="89640" y="8023"/>
                      </a:lnTo>
                      <a:lnTo>
                        <a:pt x="88406" y="524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6" name="Forme libre : forme 25">
                  <a:extLst>
                    <a:ext uri="{FF2B5EF4-FFF2-40B4-BE49-F238E27FC236}">
                      <a16:creationId xmlns:a16="http://schemas.microsoft.com/office/drawing/2014/main" id="{A956A0B9-F0A9-9330-3F11-45AF40765899}"/>
                    </a:ext>
                  </a:extLst>
                </p:cNvPr>
                <p:cNvSpPr/>
                <p:nvPr/>
              </p:nvSpPr>
              <p:spPr>
                <a:xfrm>
                  <a:off x="9261077" y="643500"/>
                  <a:ext cx="122194" cy="131142"/>
                </a:xfrm>
                <a:custGeom>
                  <a:avLst/>
                  <a:gdLst>
                    <a:gd name="connsiteX0" fmla="*/ 61406 w 122194"/>
                    <a:gd name="connsiteY0" fmla="*/ 154 h 131142"/>
                    <a:gd name="connsiteX1" fmla="*/ 7406 w 122194"/>
                    <a:gd name="connsiteY1" fmla="*/ 20366 h 131142"/>
                    <a:gd name="connsiteX2" fmla="*/ 7406 w 122194"/>
                    <a:gd name="connsiteY2" fmla="*/ 23143 h 131142"/>
                    <a:gd name="connsiteX3" fmla="*/ 24686 w 122194"/>
                    <a:gd name="connsiteY3" fmla="*/ 39651 h 131142"/>
                    <a:gd name="connsiteX4" fmla="*/ 27463 w 122194"/>
                    <a:gd name="connsiteY4" fmla="*/ 39651 h 131142"/>
                    <a:gd name="connsiteX5" fmla="*/ 57240 w 122194"/>
                    <a:gd name="connsiteY5" fmla="*/ 27617 h 131142"/>
                    <a:gd name="connsiteX6" fmla="*/ 84549 w 122194"/>
                    <a:gd name="connsiteY6" fmla="*/ 49063 h 131142"/>
                    <a:gd name="connsiteX7" fmla="*/ 84549 w 122194"/>
                    <a:gd name="connsiteY7" fmla="*/ 54617 h 131142"/>
                    <a:gd name="connsiteX8" fmla="*/ 56314 w 122194"/>
                    <a:gd name="connsiteY8" fmla="*/ 50143 h 131142"/>
                    <a:gd name="connsiteX9" fmla="*/ 0 w 122194"/>
                    <a:gd name="connsiteY9" fmla="*/ 90103 h 131142"/>
                    <a:gd name="connsiteX10" fmla="*/ 50760 w 122194"/>
                    <a:gd name="connsiteY10" fmla="*/ 131143 h 131142"/>
                    <a:gd name="connsiteX11" fmla="*/ 92109 w 122194"/>
                    <a:gd name="connsiteY11" fmla="*/ 116949 h 131142"/>
                    <a:gd name="connsiteX12" fmla="*/ 122194 w 122194"/>
                    <a:gd name="connsiteY12" fmla="*/ 131143 h 131142"/>
                    <a:gd name="connsiteX13" fmla="*/ 122194 w 122194"/>
                    <a:gd name="connsiteY13" fmla="*/ 48600 h 131142"/>
                    <a:gd name="connsiteX14" fmla="*/ 61714 w 122194"/>
                    <a:gd name="connsiteY14" fmla="*/ 0 h 131142"/>
                    <a:gd name="connsiteX15" fmla="*/ 84394 w 122194"/>
                    <a:gd name="connsiteY15" fmla="*/ 85474 h 131142"/>
                    <a:gd name="connsiteX16" fmla="*/ 59091 w 122194"/>
                    <a:gd name="connsiteY16" fmla="*/ 106766 h 131142"/>
                    <a:gd name="connsiteX17" fmla="*/ 37800 w 122194"/>
                    <a:gd name="connsiteY17" fmla="*/ 89949 h 131142"/>
                    <a:gd name="connsiteX18" fmla="*/ 62023 w 122194"/>
                    <a:gd name="connsiteY18" fmla="*/ 72669 h 131142"/>
                    <a:gd name="connsiteX19" fmla="*/ 84240 w 122194"/>
                    <a:gd name="connsiteY19" fmla="*/ 76989 h 131142"/>
                    <a:gd name="connsiteX20" fmla="*/ 84240 w 122194"/>
                    <a:gd name="connsiteY20" fmla="*/ 8547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22194" h="131142">
                      <a:moveTo>
                        <a:pt x="61406" y="154"/>
                      </a:moveTo>
                      <a:cubicBezTo>
                        <a:pt x="38571" y="154"/>
                        <a:pt x="20674" y="7869"/>
                        <a:pt x="7406" y="20366"/>
                      </a:cubicBezTo>
                      <a:lnTo>
                        <a:pt x="7406" y="23143"/>
                      </a:lnTo>
                      <a:lnTo>
                        <a:pt x="24686" y="39651"/>
                      </a:lnTo>
                      <a:lnTo>
                        <a:pt x="27463" y="39651"/>
                      </a:lnTo>
                      <a:cubicBezTo>
                        <a:pt x="34251" y="33171"/>
                        <a:pt x="44434" y="27617"/>
                        <a:pt x="57240" y="27617"/>
                      </a:cubicBezTo>
                      <a:cubicBezTo>
                        <a:pt x="72514" y="27617"/>
                        <a:pt x="84549" y="35640"/>
                        <a:pt x="84549" y="49063"/>
                      </a:cubicBezTo>
                      <a:lnTo>
                        <a:pt x="84549" y="54617"/>
                      </a:lnTo>
                      <a:cubicBezTo>
                        <a:pt x="76526" y="51840"/>
                        <a:pt x="67577" y="50143"/>
                        <a:pt x="56314" y="50143"/>
                      </a:cubicBezTo>
                      <a:cubicBezTo>
                        <a:pt x="25611" y="50143"/>
                        <a:pt x="0" y="62949"/>
                        <a:pt x="0" y="90103"/>
                      </a:cubicBezTo>
                      <a:cubicBezTo>
                        <a:pt x="0" y="117257"/>
                        <a:pt x="23451" y="131143"/>
                        <a:pt x="50760" y="131143"/>
                      </a:cubicBezTo>
                      <a:cubicBezTo>
                        <a:pt x="67269" y="131143"/>
                        <a:pt x="81463" y="125589"/>
                        <a:pt x="92109" y="116949"/>
                      </a:cubicBezTo>
                      <a:cubicBezTo>
                        <a:pt x="97354" y="126514"/>
                        <a:pt x="110931" y="131143"/>
                        <a:pt x="122194" y="131143"/>
                      </a:cubicBezTo>
                      <a:lnTo>
                        <a:pt x="122194" y="48600"/>
                      </a:lnTo>
                      <a:cubicBezTo>
                        <a:pt x="122194" y="13114"/>
                        <a:pt x="90720" y="0"/>
                        <a:pt x="61714" y="0"/>
                      </a:cubicBezTo>
                      <a:close/>
                      <a:moveTo>
                        <a:pt x="84394" y="85474"/>
                      </a:moveTo>
                      <a:cubicBezTo>
                        <a:pt x="84394" y="97200"/>
                        <a:pt x="73131" y="106766"/>
                        <a:pt x="59091" y="106766"/>
                      </a:cubicBezTo>
                      <a:cubicBezTo>
                        <a:pt x="48137" y="106766"/>
                        <a:pt x="37800" y="100749"/>
                        <a:pt x="37800" y="89949"/>
                      </a:cubicBezTo>
                      <a:cubicBezTo>
                        <a:pt x="37800" y="79149"/>
                        <a:pt x="46594" y="72669"/>
                        <a:pt x="62023" y="72669"/>
                      </a:cubicBezTo>
                      <a:cubicBezTo>
                        <a:pt x="71280" y="72669"/>
                        <a:pt x="79457" y="75137"/>
                        <a:pt x="84240" y="76989"/>
                      </a:cubicBezTo>
                      <a:lnTo>
                        <a:pt x="84240" y="8547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7" name="Forme libre : forme 26">
                  <a:extLst>
                    <a:ext uri="{FF2B5EF4-FFF2-40B4-BE49-F238E27FC236}">
                      <a16:creationId xmlns:a16="http://schemas.microsoft.com/office/drawing/2014/main" id="{2E0C7B9A-CB5C-2D28-2F9A-4E2B5E580607}"/>
                    </a:ext>
                  </a:extLst>
                </p:cNvPr>
                <p:cNvSpPr/>
                <p:nvPr/>
              </p:nvSpPr>
              <p:spPr>
                <a:xfrm>
                  <a:off x="9543111" y="643655"/>
                  <a:ext cx="120960" cy="131142"/>
                </a:xfrm>
                <a:custGeom>
                  <a:avLst/>
                  <a:gdLst>
                    <a:gd name="connsiteX0" fmla="*/ 68966 w 120960"/>
                    <a:gd name="connsiteY0" fmla="*/ 0 h 131142"/>
                    <a:gd name="connsiteX1" fmla="*/ 0 w 120960"/>
                    <a:gd name="connsiteY1" fmla="*/ 65571 h 131142"/>
                    <a:gd name="connsiteX2" fmla="*/ 68966 w 120960"/>
                    <a:gd name="connsiteY2" fmla="*/ 131143 h 131142"/>
                    <a:gd name="connsiteX3" fmla="*/ 120806 w 120960"/>
                    <a:gd name="connsiteY3" fmla="*/ 109080 h 131142"/>
                    <a:gd name="connsiteX4" fmla="*/ 120806 w 120960"/>
                    <a:gd name="connsiteY4" fmla="*/ 106303 h 131142"/>
                    <a:gd name="connsiteX5" fmla="*/ 99360 w 120960"/>
                    <a:gd name="connsiteY5" fmla="*/ 86554 h 131142"/>
                    <a:gd name="connsiteX6" fmla="*/ 96429 w 120960"/>
                    <a:gd name="connsiteY6" fmla="*/ 86554 h 131142"/>
                    <a:gd name="connsiteX7" fmla="*/ 70971 w 120960"/>
                    <a:gd name="connsiteY7" fmla="*/ 98126 h 131142"/>
                    <a:gd name="connsiteX8" fmla="*/ 39497 w 120960"/>
                    <a:gd name="connsiteY8" fmla="*/ 65571 h 131142"/>
                    <a:gd name="connsiteX9" fmla="*/ 70817 w 120960"/>
                    <a:gd name="connsiteY9" fmla="*/ 33017 h 131142"/>
                    <a:gd name="connsiteX10" fmla="*/ 96583 w 120960"/>
                    <a:gd name="connsiteY10" fmla="*/ 44589 h 131142"/>
                    <a:gd name="connsiteX11" fmla="*/ 99514 w 120960"/>
                    <a:gd name="connsiteY11" fmla="*/ 44589 h 131142"/>
                    <a:gd name="connsiteX12" fmla="*/ 120960 w 120960"/>
                    <a:gd name="connsiteY12" fmla="*/ 24840 h 131142"/>
                    <a:gd name="connsiteX13" fmla="*/ 120960 w 120960"/>
                    <a:gd name="connsiteY13" fmla="*/ 22063 h 131142"/>
                    <a:gd name="connsiteX14" fmla="*/ 69120 w 120960"/>
                    <a:gd name="connsiteY14" fmla="*/ 0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20960" h="131142">
                      <a:moveTo>
                        <a:pt x="68966" y="0"/>
                      </a:moveTo>
                      <a:cubicBezTo>
                        <a:pt x="29160" y="0"/>
                        <a:pt x="0" y="27771"/>
                        <a:pt x="0" y="65571"/>
                      </a:cubicBezTo>
                      <a:cubicBezTo>
                        <a:pt x="0" y="103371"/>
                        <a:pt x="29314" y="131143"/>
                        <a:pt x="68966" y="131143"/>
                      </a:cubicBezTo>
                      <a:cubicBezTo>
                        <a:pt x="91954" y="131143"/>
                        <a:pt x="109543" y="121577"/>
                        <a:pt x="120806" y="109080"/>
                      </a:cubicBezTo>
                      <a:lnTo>
                        <a:pt x="120806" y="106303"/>
                      </a:lnTo>
                      <a:lnTo>
                        <a:pt x="99360" y="86554"/>
                      </a:lnTo>
                      <a:lnTo>
                        <a:pt x="96429" y="86554"/>
                      </a:lnTo>
                      <a:cubicBezTo>
                        <a:pt x="90103" y="94269"/>
                        <a:pt x="80846" y="98126"/>
                        <a:pt x="70971" y="98126"/>
                      </a:cubicBezTo>
                      <a:cubicBezTo>
                        <a:pt x="51686" y="98126"/>
                        <a:pt x="39497" y="84549"/>
                        <a:pt x="39497" y="65571"/>
                      </a:cubicBezTo>
                      <a:cubicBezTo>
                        <a:pt x="39497" y="46594"/>
                        <a:pt x="52303" y="33017"/>
                        <a:pt x="70817" y="33017"/>
                      </a:cubicBezTo>
                      <a:cubicBezTo>
                        <a:pt x="81309" y="33017"/>
                        <a:pt x="90257" y="37337"/>
                        <a:pt x="96583" y="44589"/>
                      </a:cubicBezTo>
                      <a:lnTo>
                        <a:pt x="99514" y="44589"/>
                      </a:lnTo>
                      <a:lnTo>
                        <a:pt x="120960" y="24840"/>
                      </a:lnTo>
                      <a:lnTo>
                        <a:pt x="120960" y="22063"/>
                      </a:lnTo>
                      <a:cubicBezTo>
                        <a:pt x="109697" y="9566"/>
                        <a:pt x="92263" y="0"/>
                        <a:pt x="69120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8" name="Forme libre : forme 27">
                  <a:extLst>
                    <a:ext uri="{FF2B5EF4-FFF2-40B4-BE49-F238E27FC236}">
                      <a16:creationId xmlns:a16="http://schemas.microsoft.com/office/drawing/2014/main" id="{C1E17BE3-2CB0-8DC9-AD74-99621558CE07}"/>
                    </a:ext>
                  </a:extLst>
                </p:cNvPr>
                <p:cNvSpPr/>
                <p:nvPr/>
              </p:nvSpPr>
              <p:spPr>
                <a:xfrm>
                  <a:off x="9667619" y="643500"/>
                  <a:ext cx="133611" cy="131142"/>
                </a:xfrm>
                <a:custGeom>
                  <a:avLst/>
                  <a:gdLst>
                    <a:gd name="connsiteX0" fmla="*/ 67269 w 133611"/>
                    <a:gd name="connsiteY0" fmla="*/ 154 h 131142"/>
                    <a:gd name="connsiteX1" fmla="*/ 0 w 133611"/>
                    <a:gd name="connsiteY1" fmla="*/ 65880 h 131142"/>
                    <a:gd name="connsiteX2" fmla="*/ 70971 w 133611"/>
                    <a:gd name="connsiteY2" fmla="*/ 131143 h 131142"/>
                    <a:gd name="connsiteX3" fmla="*/ 127749 w 133611"/>
                    <a:gd name="connsiteY3" fmla="*/ 108309 h 131142"/>
                    <a:gd name="connsiteX4" fmla="*/ 127749 w 133611"/>
                    <a:gd name="connsiteY4" fmla="*/ 105531 h 131142"/>
                    <a:gd name="connsiteX5" fmla="*/ 110314 w 133611"/>
                    <a:gd name="connsiteY5" fmla="*/ 88714 h 131142"/>
                    <a:gd name="connsiteX6" fmla="*/ 107537 w 133611"/>
                    <a:gd name="connsiteY6" fmla="*/ 88714 h 131142"/>
                    <a:gd name="connsiteX7" fmla="*/ 72823 w 133611"/>
                    <a:gd name="connsiteY7" fmla="*/ 102446 h 131142"/>
                    <a:gd name="connsiteX8" fmla="*/ 37491 w 133611"/>
                    <a:gd name="connsiteY8" fmla="*/ 74983 h 131142"/>
                    <a:gd name="connsiteX9" fmla="*/ 132840 w 133611"/>
                    <a:gd name="connsiteY9" fmla="*/ 74983 h 131142"/>
                    <a:gd name="connsiteX10" fmla="*/ 133611 w 133611"/>
                    <a:gd name="connsiteY10" fmla="*/ 64800 h 131142"/>
                    <a:gd name="connsiteX11" fmla="*/ 67269 w 133611"/>
                    <a:gd name="connsiteY11" fmla="*/ 0 h 131142"/>
                    <a:gd name="connsiteX12" fmla="*/ 37337 w 133611"/>
                    <a:gd name="connsiteY12" fmla="*/ 55234 h 131142"/>
                    <a:gd name="connsiteX13" fmla="*/ 67114 w 133611"/>
                    <a:gd name="connsiteY13" fmla="*/ 27463 h 131142"/>
                    <a:gd name="connsiteX14" fmla="*/ 96583 w 133611"/>
                    <a:gd name="connsiteY14" fmla="*/ 55234 h 131142"/>
                    <a:gd name="connsiteX15" fmla="*/ 37337 w 133611"/>
                    <a:gd name="connsiteY15" fmla="*/ 5523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67269" y="154"/>
                      </a:moveTo>
                      <a:cubicBezTo>
                        <a:pt x="27000" y="154"/>
                        <a:pt x="0" y="27617"/>
                        <a:pt x="0" y="65880"/>
                      </a:cubicBezTo>
                      <a:cubicBezTo>
                        <a:pt x="0" y="108617"/>
                        <a:pt x="33480" y="131143"/>
                        <a:pt x="70971" y="131143"/>
                      </a:cubicBezTo>
                      <a:cubicBezTo>
                        <a:pt x="90720" y="131143"/>
                        <a:pt x="113709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9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lose/>
                      <a:moveTo>
                        <a:pt x="37337" y="55234"/>
                      </a:moveTo>
                      <a:cubicBezTo>
                        <a:pt x="38571" y="37954"/>
                        <a:pt x="50606" y="27463"/>
                        <a:pt x="67114" y="27463"/>
                      </a:cubicBezTo>
                      <a:cubicBezTo>
                        <a:pt x="83623" y="27463"/>
                        <a:pt x="95194" y="37491"/>
                        <a:pt x="96583" y="55234"/>
                      </a:cubicBezTo>
                      <a:lnTo>
                        <a:pt x="37337" y="5523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9" name="Forme libre : forme 28">
                  <a:extLst>
                    <a:ext uri="{FF2B5EF4-FFF2-40B4-BE49-F238E27FC236}">
                      <a16:creationId xmlns:a16="http://schemas.microsoft.com/office/drawing/2014/main" id="{412034A7-91C2-3543-E939-33AE16094D61}"/>
                    </a:ext>
                  </a:extLst>
                </p:cNvPr>
                <p:cNvSpPr/>
                <p:nvPr/>
              </p:nvSpPr>
              <p:spPr>
                <a:xfrm>
                  <a:off x="9405179" y="643655"/>
                  <a:ext cx="123737" cy="128057"/>
                </a:xfrm>
                <a:custGeom>
                  <a:avLst/>
                  <a:gdLst>
                    <a:gd name="connsiteX0" fmla="*/ 70817 w 123737"/>
                    <a:gd name="connsiteY0" fmla="*/ 0 h 128057"/>
                    <a:gd name="connsiteX1" fmla="*/ 30549 w 123737"/>
                    <a:gd name="connsiteY1" fmla="*/ 14040 h 128057"/>
                    <a:gd name="connsiteX2" fmla="*/ 0 w 123737"/>
                    <a:gd name="connsiteY2" fmla="*/ 0 h 128057"/>
                    <a:gd name="connsiteX3" fmla="*/ 0 w 123737"/>
                    <a:gd name="connsiteY3" fmla="*/ 128057 h 128057"/>
                    <a:gd name="connsiteX4" fmla="*/ 38726 w 123737"/>
                    <a:gd name="connsiteY4" fmla="*/ 128057 h 128057"/>
                    <a:gd name="connsiteX5" fmla="*/ 38726 w 123737"/>
                    <a:gd name="connsiteY5" fmla="*/ 56777 h 128057"/>
                    <a:gd name="connsiteX6" fmla="*/ 62177 w 123737"/>
                    <a:gd name="connsiteY6" fmla="*/ 32709 h 128057"/>
                    <a:gd name="connsiteX7" fmla="*/ 85011 w 123737"/>
                    <a:gd name="connsiteY7" fmla="*/ 56777 h 128057"/>
                    <a:gd name="connsiteX8" fmla="*/ 85011 w 123737"/>
                    <a:gd name="connsiteY8" fmla="*/ 128057 h 128057"/>
                    <a:gd name="connsiteX9" fmla="*/ 123737 w 123737"/>
                    <a:gd name="connsiteY9" fmla="*/ 128057 h 128057"/>
                    <a:gd name="connsiteX10" fmla="*/ 123737 w 123737"/>
                    <a:gd name="connsiteY10" fmla="*/ 54000 h 128057"/>
                    <a:gd name="connsiteX11" fmla="*/ 70663 w 123737"/>
                    <a:gd name="connsiteY11" fmla="*/ 0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737" h="128057">
                      <a:moveTo>
                        <a:pt x="70817" y="0"/>
                      </a:move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ubicBezTo>
                        <a:pt x="38726" y="42737"/>
                        <a:pt x="47674" y="32709"/>
                        <a:pt x="62177" y="32709"/>
                      </a:cubicBezTo>
                      <a:cubicBezTo>
                        <a:pt x="76680" y="32709"/>
                        <a:pt x="85011" y="42737"/>
                        <a:pt x="85011" y="56777"/>
                      </a:cubicBezTo>
                      <a:lnTo>
                        <a:pt x="85011" y="128057"/>
                      </a:lnTo>
                      <a:lnTo>
                        <a:pt x="123737" y="128057"/>
                      </a:lnTo>
                      <a:lnTo>
                        <a:pt x="123737" y="54000"/>
                      </a:lnTo>
                      <a:cubicBezTo>
                        <a:pt x="123737" y="21291"/>
                        <a:pt x="102446" y="0"/>
                        <a:pt x="70663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E2EA1D24-63B9-3787-27F2-B9C983261D62}"/>
                  </a:ext>
                </a:extLst>
              </p:cNvPr>
              <p:cNvSpPr/>
              <p:nvPr/>
            </p:nvSpPr>
            <p:spPr>
              <a:xfrm>
                <a:off x="9456094" y="402043"/>
                <a:ext cx="44588" cy="44588"/>
              </a:xfrm>
              <a:custGeom>
                <a:avLst/>
                <a:gdLst>
                  <a:gd name="connsiteX0" fmla="*/ 22217 w 44588"/>
                  <a:gd name="connsiteY0" fmla="*/ 44589 h 44588"/>
                  <a:gd name="connsiteX1" fmla="*/ 44589 w 44588"/>
                  <a:gd name="connsiteY1" fmla="*/ 22371 h 44588"/>
                  <a:gd name="connsiteX2" fmla="*/ 22217 w 44588"/>
                  <a:gd name="connsiteY2" fmla="*/ 0 h 44588"/>
                  <a:gd name="connsiteX3" fmla="*/ 0 w 44588"/>
                  <a:gd name="connsiteY3" fmla="*/ 22371 h 44588"/>
                  <a:gd name="connsiteX4" fmla="*/ 22217 w 44588"/>
                  <a:gd name="connsiteY4" fmla="*/ 44589 h 44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588" h="44588">
                    <a:moveTo>
                      <a:pt x="22217" y="44589"/>
                    </a:moveTo>
                    <a:cubicBezTo>
                      <a:pt x="34560" y="44589"/>
                      <a:pt x="44589" y="34714"/>
                      <a:pt x="44589" y="22371"/>
                    </a:cubicBezTo>
                    <a:cubicBezTo>
                      <a:pt x="44589" y="10029"/>
                      <a:pt x="34560" y="0"/>
                      <a:pt x="22217" y="0"/>
                    </a:cubicBezTo>
                    <a:cubicBezTo>
                      <a:pt x="9874" y="0"/>
                      <a:pt x="0" y="10029"/>
                      <a:pt x="0" y="22371"/>
                    </a:cubicBezTo>
                    <a:cubicBezTo>
                      <a:pt x="0" y="34714"/>
                      <a:pt x="9874" y="44589"/>
                      <a:pt x="22217" y="44589"/>
                    </a:cubicBezTo>
                    <a:close/>
                  </a:path>
                </a:pathLst>
              </a:custGeom>
              <a:solidFill>
                <a:srgbClr val="01010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53060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F05F8-3C57-E36A-0083-E60F770F0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CB0CBDCC-9062-FF10-A46B-FD26DDB2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16ED-9AA8-4003-ACD3-424D078486A0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914B69E0-21FC-BA18-3256-7C3165D990E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00DD504-CDCE-43F7-AB61-C92041D57D14}" type="datetime1">
              <a:rPr lang="fr-FR" smtClean="0"/>
              <a:t>23/07/2025</a:t>
            </a:fld>
            <a:endParaRPr lang="fr-FR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4155BCAE-37AC-A3C1-D389-36ED34AE2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039174"/>
              </p:ext>
            </p:extLst>
          </p:nvPr>
        </p:nvGraphicFramePr>
        <p:xfrm>
          <a:off x="338875" y="777795"/>
          <a:ext cx="11724098" cy="563880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890904">
                  <a:extLst>
                    <a:ext uri="{9D8B030D-6E8A-4147-A177-3AD203B41FA5}">
                      <a16:colId xmlns:a16="http://schemas.microsoft.com/office/drawing/2014/main" val="1474263041"/>
                    </a:ext>
                  </a:extLst>
                </a:gridCol>
                <a:gridCol w="1330068">
                  <a:extLst>
                    <a:ext uri="{9D8B030D-6E8A-4147-A177-3AD203B41FA5}">
                      <a16:colId xmlns:a16="http://schemas.microsoft.com/office/drawing/2014/main" val="3718080193"/>
                    </a:ext>
                  </a:extLst>
                </a:gridCol>
                <a:gridCol w="1245182">
                  <a:extLst>
                    <a:ext uri="{9D8B030D-6E8A-4147-A177-3AD203B41FA5}">
                      <a16:colId xmlns:a16="http://schemas.microsoft.com/office/drawing/2014/main" val="377637432"/>
                    </a:ext>
                  </a:extLst>
                </a:gridCol>
                <a:gridCol w="5659867">
                  <a:extLst>
                    <a:ext uri="{9D8B030D-6E8A-4147-A177-3AD203B41FA5}">
                      <a16:colId xmlns:a16="http://schemas.microsoft.com/office/drawing/2014/main" val="786245489"/>
                    </a:ext>
                  </a:extLst>
                </a:gridCol>
                <a:gridCol w="1598077">
                  <a:extLst>
                    <a:ext uri="{9D8B030D-6E8A-4147-A177-3AD203B41FA5}">
                      <a16:colId xmlns:a16="http://schemas.microsoft.com/office/drawing/2014/main" val="2735213987"/>
                    </a:ext>
                  </a:extLst>
                </a:gridCol>
              </a:tblGrid>
              <a:tr h="240571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Evènement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Pays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Dates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A retenir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Site internet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0814940"/>
                  </a:ext>
                </a:extLst>
              </a:tr>
              <a:tr h="17938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Vendre</a:t>
                      </a:r>
                      <a:r>
                        <a:rPr lang="en-US" sz="1600" b="1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sur </a:t>
                      </a:r>
                      <a:r>
                        <a:rPr lang="en-US" sz="1600" b="1" kern="1200" noProof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AeroExpo</a:t>
                      </a:r>
                      <a:endParaRPr lang="en-US" sz="1600" b="1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/>
                        <a:t>Digital</a:t>
                      </a:r>
                      <a:endParaRPr lang="fr-FR" sz="1600" b="1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2025 - 2026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Référencez votre société sur </a:t>
                      </a:r>
                      <a:r>
                        <a:rPr lang="fr-FR" sz="1600" b="0" i="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AeroExpo</a:t>
                      </a:r>
                      <a:r>
                        <a:rPr lang="fr-FR" sz="16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LA plateforme en ligne B2B dédiée du secteur, avec une offre mise en place pour les clients Business France :</a:t>
                      </a:r>
                      <a:endParaRPr lang="fr-FR" sz="16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mois de visibilité internationale</a:t>
                      </a:r>
                    </a:p>
                    <a:p>
                      <a:pPr algn="just"/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Un stand digital sur un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Showroom France dédié</a:t>
                      </a:r>
                      <a:b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Accompagnement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personnalisé</a:t>
                      </a:r>
                      <a:b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rendez-vous conseil avec des experts du secteur dans un pays européen au choix</a:t>
                      </a:r>
                      <a:endParaRPr lang="fr-FR" sz="16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>
                          <a:hlinkClick r:id="rId3"/>
                        </a:rPr>
                        <a:t>Site internet</a:t>
                      </a:r>
                      <a:endParaRPr lang="fr-FR" sz="1600" b="1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6942086"/>
                  </a:ext>
                </a:extLst>
              </a:tr>
              <a:tr h="1169497">
                <a:tc>
                  <a:txBody>
                    <a:bodyPr/>
                    <a:lstStyle/>
                    <a:p>
                      <a:pPr marR="0" lvl="0" algn="ctr" defTabSz="914400" fontAlgn="auto">
                        <a:buClrTx/>
                        <a:buSzTx/>
                        <a:tabLst/>
                        <a:defRPr/>
                      </a:pPr>
                      <a:endParaRPr lang="fr-F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R="0" lvl="0" algn="ctr" defTabSz="914400" fontAlgn="auto">
                        <a:buClrTx/>
                        <a:buSzTx/>
                        <a:tabLst/>
                        <a:defRPr/>
                      </a:pPr>
                      <a:endParaRPr lang="fr-FR" sz="10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R="0" lvl="0" algn="ctr" defTabSz="914400" fontAlgn="auto">
                        <a:buClrTx/>
                        <a:buSzTx/>
                        <a:tabLst/>
                        <a:defRPr/>
                      </a:pPr>
                      <a:endParaRPr lang="fr-F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R="0" lvl="0" algn="ctr" defTabSz="914400" fontAlgn="auto">
                        <a:buClrTx/>
                        <a:buSzTx/>
                        <a:tabLst/>
                        <a:defRPr/>
                      </a:pP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AIME &amp; MRO MIDDLE EAST 2026 - Pavillon France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Emirats-Arabes-Uni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et 4 février 2026</a:t>
                      </a:r>
                      <a:endParaRPr lang="fr-FR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fr-FR" sz="1600" kern="1200" baseline="30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édition du Pavillon France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Thématiques : aménagements intérieurs et maintenance aéronautique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Salon de référence au Moyen-Orient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Différentes formules possibles : station de travail, stand du 6, 9 ou 12 m², forfait visibilité etc.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0">
                          <a:solidFill>
                            <a:schemeClr val="accent2"/>
                          </a:solidFill>
                          <a:hlinkClick r:id="rId4"/>
                        </a:rPr>
                        <a:t>Site internet</a:t>
                      </a:r>
                      <a:endParaRPr lang="fr-FR" sz="1600" b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9195822"/>
                  </a:ext>
                </a:extLst>
              </a:tr>
              <a:tr h="1338335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 </a:t>
                      </a:r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AIRCRAFT INTERIORS EXPO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2026 - Pavillon France</a:t>
                      </a:r>
                      <a:endParaRPr lang="fr-FR" sz="1600" b="1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Allemagne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au 16 avril 2026</a:t>
                      </a:r>
                      <a:endParaRPr lang="fr-FR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Organisé par BF en partenariat la région Occitanie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fr-FR" sz="1600" kern="1200" baseline="30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édition du Pavillon France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Thématiques : aménagements intérieurs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Salon de référence en Europe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Différentes formules possibles : station de travail, stand du 6, 9 ou 12 m², forfait visibilité </a:t>
                      </a:r>
                      <a:r>
                        <a:rPr lang="fr-FR" sz="1600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fr-F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0">
                          <a:solidFill>
                            <a:schemeClr val="accent2"/>
                          </a:solidFill>
                          <a:hlinkClick r:id="rId5"/>
                        </a:rPr>
                        <a:t>Site internet</a:t>
                      </a:r>
                      <a:endParaRPr lang="fr-FR" sz="1600" b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013650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AB1F6D8F-9A52-390B-7239-EDB47EE1E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5" y="168667"/>
            <a:ext cx="12159430" cy="984885"/>
          </a:xfrm>
        </p:spPr>
        <p:txBody>
          <a:bodyPr/>
          <a:lstStyle/>
          <a:p>
            <a:pPr algn="ctr"/>
            <a:r>
              <a:rPr lang="fr-FR" b="1"/>
              <a:t>	</a:t>
            </a:r>
            <a:r>
              <a:rPr lang="fr-FR" sz="2400" b="1" u="sng"/>
              <a:t>Prochains évènements Business France : aéronautique (2/2)</a:t>
            </a:r>
            <a:br>
              <a:rPr lang="fr-FR"/>
            </a:br>
            <a:br>
              <a:rPr lang="fr-FR"/>
            </a:br>
            <a:endParaRPr lang="fr-FR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A0A3D03E-FABE-A1E7-5BC6-53E128C52B80}"/>
              </a:ext>
            </a:extLst>
          </p:cNvPr>
          <p:cNvGrpSpPr>
            <a:grpSpLocks noChangeAspect="1"/>
          </p:cNvGrpSpPr>
          <p:nvPr/>
        </p:nvGrpSpPr>
        <p:grpSpPr>
          <a:xfrm>
            <a:off x="16285" y="76201"/>
            <a:ext cx="1513141" cy="432000"/>
            <a:chOff x="8495666" y="378901"/>
            <a:chExt cx="1532055" cy="437400"/>
          </a:xfrm>
        </p:grpSpPr>
        <p:grpSp>
          <p:nvGrpSpPr>
            <p:cNvPr id="12" name="Graphique 2">
              <a:extLst>
                <a:ext uri="{FF2B5EF4-FFF2-40B4-BE49-F238E27FC236}">
                  <a16:creationId xmlns:a16="http://schemas.microsoft.com/office/drawing/2014/main" id="{FF2AEE4B-7B87-24F4-B5A0-3AD96EAF31FC}"/>
                </a:ext>
              </a:extLst>
            </p:cNvPr>
            <p:cNvGrpSpPr/>
            <p:nvPr/>
          </p:nvGrpSpPr>
          <p:grpSpPr>
            <a:xfrm>
              <a:off x="8495666" y="378901"/>
              <a:ext cx="437399" cy="437400"/>
              <a:chOff x="8495666" y="378901"/>
              <a:chExt cx="437399" cy="437400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94847156-002F-EC16-460B-3E86D045E42B}"/>
                  </a:ext>
                </a:extLst>
              </p:cNvPr>
              <p:cNvSpPr/>
              <p:nvPr/>
            </p:nvSpPr>
            <p:spPr>
              <a:xfrm>
                <a:off x="8495666" y="489678"/>
                <a:ext cx="326622" cy="326622"/>
              </a:xfrm>
              <a:custGeom>
                <a:avLst/>
                <a:gdLst>
                  <a:gd name="connsiteX0" fmla="*/ 188691 w 326622"/>
                  <a:gd name="connsiteY0" fmla="*/ 215846 h 326622"/>
                  <a:gd name="connsiteX1" fmla="*/ 257657 w 326622"/>
                  <a:gd name="connsiteY1" fmla="*/ 146880 h 326622"/>
                  <a:gd name="connsiteX2" fmla="*/ 179743 w 326622"/>
                  <a:gd name="connsiteY2" fmla="*/ 68966 h 326622"/>
                  <a:gd name="connsiteX3" fmla="*/ 110777 w 326622"/>
                  <a:gd name="connsiteY3" fmla="*/ 137931 h 326622"/>
                  <a:gd name="connsiteX4" fmla="*/ 110777 w 326622"/>
                  <a:gd name="connsiteY4" fmla="*/ 0 h 326622"/>
                  <a:gd name="connsiteX5" fmla="*/ 109234 w 326622"/>
                  <a:gd name="connsiteY5" fmla="*/ 0 h 326622"/>
                  <a:gd name="connsiteX6" fmla="*/ 0 w 326622"/>
                  <a:gd name="connsiteY6" fmla="*/ 109389 h 326622"/>
                  <a:gd name="connsiteX7" fmla="*/ 0 w 326622"/>
                  <a:gd name="connsiteY7" fmla="*/ 282343 h 326622"/>
                  <a:gd name="connsiteX8" fmla="*/ 44280 w 326622"/>
                  <a:gd name="connsiteY8" fmla="*/ 326623 h 326622"/>
                  <a:gd name="connsiteX9" fmla="*/ 217389 w 326622"/>
                  <a:gd name="connsiteY9" fmla="*/ 326623 h 326622"/>
                  <a:gd name="connsiteX10" fmla="*/ 326623 w 326622"/>
                  <a:gd name="connsiteY10" fmla="*/ 217234 h 326622"/>
                  <a:gd name="connsiteX11" fmla="*/ 326623 w 326622"/>
                  <a:gd name="connsiteY11" fmla="*/ 216000 h 326622"/>
                  <a:gd name="connsiteX12" fmla="*/ 188691 w 326622"/>
                  <a:gd name="connsiteY12" fmla="*/ 216000 h 326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622">
                    <a:moveTo>
                      <a:pt x="188691" y="215846"/>
                    </a:moveTo>
                    <a:lnTo>
                      <a:pt x="257657" y="146880"/>
                    </a:lnTo>
                    <a:lnTo>
                      <a:pt x="179743" y="68966"/>
                    </a:lnTo>
                    <a:lnTo>
                      <a:pt x="110777" y="137931"/>
                    </a:lnTo>
                    <a:lnTo>
                      <a:pt x="110777" y="0"/>
                    </a:ln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282343"/>
                    </a:lnTo>
                    <a:cubicBezTo>
                      <a:pt x="0" y="306874"/>
                      <a:pt x="19749" y="326623"/>
                      <a:pt x="44280" y="326623"/>
                    </a:cubicBezTo>
                    <a:lnTo>
                      <a:pt x="217389" y="326623"/>
                    </a:lnTo>
                    <a:cubicBezTo>
                      <a:pt x="277714" y="326623"/>
                      <a:pt x="326623" y="277714"/>
                      <a:pt x="326623" y="217234"/>
                    </a:cubicBezTo>
                    <a:lnTo>
                      <a:pt x="326623" y="216000"/>
                    </a:lnTo>
                    <a:lnTo>
                      <a:pt x="188691" y="216000"/>
                    </a:lnTo>
                    <a:close/>
                  </a:path>
                </a:pathLst>
              </a:custGeom>
              <a:solidFill>
                <a:srgbClr val="293273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41339CF7-D697-0CBA-9126-5EB48948B39E}"/>
                  </a:ext>
                </a:extLst>
              </p:cNvPr>
              <p:cNvSpPr/>
              <p:nvPr/>
            </p:nvSpPr>
            <p:spPr>
              <a:xfrm>
                <a:off x="8606443" y="378901"/>
                <a:ext cx="326622" cy="326468"/>
              </a:xfrm>
              <a:custGeom>
                <a:avLst/>
                <a:gdLst>
                  <a:gd name="connsiteX0" fmla="*/ 137931 w 326622"/>
                  <a:gd name="connsiteY0" fmla="*/ 110623 h 326468"/>
                  <a:gd name="connsiteX1" fmla="*/ 68966 w 326622"/>
                  <a:gd name="connsiteY1" fmla="*/ 179589 h 326468"/>
                  <a:gd name="connsiteX2" fmla="*/ 146880 w 326622"/>
                  <a:gd name="connsiteY2" fmla="*/ 257503 h 326468"/>
                  <a:gd name="connsiteX3" fmla="*/ 215846 w 326622"/>
                  <a:gd name="connsiteY3" fmla="*/ 188537 h 326468"/>
                  <a:gd name="connsiteX4" fmla="*/ 215846 w 326622"/>
                  <a:gd name="connsiteY4" fmla="*/ 326469 h 326468"/>
                  <a:gd name="connsiteX5" fmla="*/ 217389 w 326622"/>
                  <a:gd name="connsiteY5" fmla="*/ 326469 h 326468"/>
                  <a:gd name="connsiteX6" fmla="*/ 326623 w 326622"/>
                  <a:gd name="connsiteY6" fmla="*/ 217080 h 326468"/>
                  <a:gd name="connsiteX7" fmla="*/ 326623 w 326622"/>
                  <a:gd name="connsiteY7" fmla="*/ 44280 h 326468"/>
                  <a:gd name="connsiteX8" fmla="*/ 282343 w 326622"/>
                  <a:gd name="connsiteY8" fmla="*/ 0 h 326468"/>
                  <a:gd name="connsiteX9" fmla="*/ 109234 w 326622"/>
                  <a:gd name="connsiteY9" fmla="*/ 0 h 326468"/>
                  <a:gd name="connsiteX10" fmla="*/ 0 w 326622"/>
                  <a:gd name="connsiteY10" fmla="*/ 109389 h 326468"/>
                  <a:gd name="connsiteX11" fmla="*/ 0 w 326622"/>
                  <a:gd name="connsiteY11" fmla="*/ 110623 h 326468"/>
                  <a:gd name="connsiteX12" fmla="*/ 137931 w 326622"/>
                  <a:gd name="connsiteY12" fmla="*/ 110623 h 326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468">
                    <a:moveTo>
                      <a:pt x="137931" y="110623"/>
                    </a:moveTo>
                    <a:lnTo>
                      <a:pt x="68966" y="179589"/>
                    </a:lnTo>
                    <a:lnTo>
                      <a:pt x="146880" y="257503"/>
                    </a:lnTo>
                    <a:lnTo>
                      <a:pt x="215846" y="188537"/>
                    </a:lnTo>
                    <a:lnTo>
                      <a:pt x="215846" y="326469"/>
                    </a:lnTo>
                    <a:lnTo>
                      <a:pt x="217389" y="326469"/>
                    </a:lnTo>
                    <a:cubicBezTo>
                      <a:pt x="277714" y="326469"/>
                      <a:pt x="326623" y="277560"/>
                      <a:pt x="326623" y="217080"/>
                    </a:cubicBezTo>
                    <a:lnTo>
                      <a:pt x="326623" y="44280"/>
                    </a:lnTo>
                    <a:cubicBezTo>
                      <a:pt x="326623" y="19749"/>
                      <a:pt x="306874" y="0"/>
                      <a:pt x="282343" y="0"/>
                    </a:cubicBez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110623"/>
                    </a:lnTo>
                    <a:lnTo>
                      <a:pt x="137931" y="110623"/>
                    </a:lnTo>
                    <a:close/>
                  </a:path>
                </a:pathLst>
              </a:custGeom>
              <a:solidFill>
                <a:srgbClr val="E10814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3" name="Graphique 2">
              <a:extLst>
                <a:ext uri="{FF2B5EF4-FFF2-40B4-BE49-F238E27FC236}">
                  <a16:creationId xmlns:a16="http://schemas.microsoft.com/office/drawing/2014/main" id="{201BD9C3-6C8D-7BCC-13BE-E7FD6997FD2F}"/>
                </a:ext>
              </a:extLst>
            </p:cNvPr>
            <p:cNvGrpSpPr/>
            <p:nvPr/>
          </p:nvGrpSpPr>
          <p:grpSpPr>
            <a:xfrm>
              <a:off x="9043688" y="402043"/>
              <a:ext cx="984033" cy="372754"/>
              <a:chOff x="9043688" y="402043"/>
              <a:chExt cx="984033" cy="372754"/>
            </a:xfrm>
            <a:solidFill>
              <a:srgbClr val="010101"/>
            </a:solidFill>
          </p:grpSpPr>
          <p:grpSp>
            <p:nvGrpSpPr>
              <p:cNvPr id="14" name="Graphique 2">
                <a:extLst>
                  <a:ext uri="{FF2B5EF4-FFF2-40B4-BE49-F238E27FC236}">
                    <a16:creationId xmlns:a16="http://schemas.microsoft.com/office/drawing/2014/main" id="{8543D375-A665-C852-A262-E0A6920AFE7C}"/>
                  </a:ext>
                </a:extLst>
              </p:cNvPr>
              <p:cNvGrpSpPr/>
              <p:nvPr/>
            </p:nvGrpSpPr>
            <p:grpSpPr>
              <a:xfrm>
                <a:off x="9043688" y="423489"/>
                <a:ext cx="984033" cy="351308"/>
                <a:chOff x="9043688" y="423489"/>
                <a:chExt cx="984033" cy="351308"/>
              </a:xfrm>
              <a:solidFill>
                <a:srgbClr val="010101"/>
              </a:solidFill>
            </p:grpSpPr>
            <p:sp>
              <p:nvSpPr>
                <p:cNvPr id="16" name="Forme libre : forme 15">
                  <a:extLst>
                    <a:ext uri="{FF2B5EF4-FFF2-40B4-BE49-F238E27FC236}">
                      <a16:creationId xmlns:a16="http://schemas.microsoft.com/office/drawing/2014/main" id="{9B47181A-CD18-062A-A6F9-B7C9AE70CECC}"/>
                    </a:ext>
                  </a:extLst>
                </p:cNvPr>
                <p:cNvSpPr/>
                <p:nvPr/>
              </p:nvSpPr>
              <p:spPr>
                <a:xfrm>
                  <a:off x="9043842" y="423489"/>
                  <a:ext cx="136388" cy="162617"/>
                </a:xfrm>
                <a:custGeom>
                  <a:avLst/>
                  <a:gdLst>
                    <a:gd name="connsiteX0" fmla="*/ 105531 w 136388"/>
                    <a:gd name="connsiteY0" fmla="*/ 77760 h 162617"/>
                    <a:gd name="connsiteX1" fmla="*/ 128829 w 136388"/>
                    <a:gd name="connsiteY1" fmla="*/ 43200 h 162617"/>
                    <a:gd name="connsiteX2" fmla="*/ 74366 w 136388"/>
                    <a:gd name="connsiteY2" fmla="*/ 0 h 162617"/>
                    <a:gd name="connsiteX3" fmla="*/ 0 w 136388"/>
                    <a:gd name="connsiteY3" fmla="*/ 0 h 162617"/>
                    <a:gd name="connsiteX4" fmla="*/ 0 w 136388"/>
                    <a:gd name="connsiteY4" fmla="*/ 162617 h 162617"/>
                    <a:gd name="connsiteX5" fmla="*/ 76834 w 136388"/>
                    <a:gd name="connsiteY5" fmla="*/ 162617 h 162617"/>
                    <a:gd name="connsiteX6" fmla="*/ 136389 w 136388"/>
                    <a:gd name="connsiteY6" fmla="*/ 117566 h 162617"/>
                    <a:gd name="connsiteX7" fmla="*/ 105686 w 136388"/>
                    <a:gd name="connsiteY7" fmla="*/ 77760 h 162617"/>
                    <a:gd name="connsiteX8" fmla="*/ 38880 w 136388"/>
                    <a:gd name="connsiteY8" fmla="*/ 30394 h 162617"/>
                    <a:gd name="connsiteX9" fmla="*/ 67114 w 136388"/>
                    <a:gd name="connsiteY9" fmla="*/ 30394 h 162617"/>
                    <a:gd name="connsiteX10" fmla="*/ 88869 w 136388"/>
                    <a:gd name="connsiteY10" fmla="*/ 47829 h 162617"/>
                    <a:gd name="connsiteX11" fmla="*/ 67114 w 136388"/>
                    <a:gd name="connsiteY11" fmla="*/ 65571 h 162617"/>
                    <a:gd name="connsiteX12" fmla="*/ 38880 w 136388"/>
                    <a:gd name="connsiteY12" fmla="*/ 65571 h 162617"/>
                    <a:gd name="connsiteX13" fmla="*/ 38880 w 136388"/>
                    <a:gd name="connsiteY13" fmla="*/ 30240 h 162617"/>
                    <a:gd name="connsiteX14" fmla="*/ 73131 w 136388"/>
                    <a:gd name="connsiteY14" fmla="*/ 131914 h 162617"/>
                    <a:gd name="connsiteX15" fmla="*/ 38880 w 136388"/>
                    <a:gd name="connsiteY15" fmla="*/ 131914 h 162617"/>
                    <a:gd name="connsiteX16" fmla="*/ 38880 w 136388"/>
                    <a:gd name="connsiteY16" fmla="*/ 92880 h 162617"/>
                    <a:gd name="connsiteX17" fmla="*/ 73131 w 136388"/>
                    <a:gd name="connsiteY17" fmla="*/ 92880 h 162617"/>
                    <a:gd name="connsiteX18" fmla="*/ 97354 w 136388"/>
                    <a:gd name="connsiteY18" fmla="*/ 112629 h 162617"/>
                    <a:gd name="connsiteX19" fmla="*/ 73131 w 136388"/>
                    <a:gd name="connsiteY19" fmla="*/ 131914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36388" h="162617">
                      <a:moveTo>
                        <a:pt x="105531" y="77760"/>
                      </a:moveTo>
                      <a:cubicBezTo>
                        <a:pt x="118337" y="71280"/>
                        <a:pt x="128829" y="60017"/>
                        <a:pt x="128829" y="43200"/>
                      </a:cubicBezTo>
                      <a:cubicBezTo>
                        <a:pt x="128829" y="19440"/>
                        <a:pt x="115097" y="0"/>
                        <a:pt x="74366" y="0"/>
                      </a:cubicBezTo>
                      <a:lnTo>
                        <a:pt x="0" y="0"/>
                      </a:lnTo>
                      <a:lnTo>
                        <a:pt x="0" y="162617"/>
                      </a:lnTo>
                      <a:lnTo>
                        <a:pt x="76834" y="162617"/>
                      </a:lnTo>
                      <a:cubicBezTo>
                        <a:pt x="119417" y="162617"/>
                        <a:pt x="136389" y="142869"/>
                        <a:pt x="136389" y="117566"/>
                      </a:cubicBezTo>
                      <a:cubicBezTo>
                        <a:pt x="136389" y="97046"/>
                        <a:pt x="120651" y="83777"/>
                        <a:pt x="105686" y="77760"/>
                      </a:cubicBezTo>
                      <a:close/>
                      <a:moveTo>
                        <a:pt x="38880" y="30394"/>
                      </a:moveTo>
                      <a:lnTo>
                        <a:pt x="67114" y="30394"/>
                      </a:lnTo>
                      <a:cubicBezTo>
                        <a:pt x="80383" y="30394"/>
                        <a:pt x="88869" y="36103"/>
                        <a:pt x="88869" y="47829"/>
                      </a:cubicBezTo>
                      <a:cubicBezTo>
                        <a:pt x="88869" y="59554"/>
                        <a:pt x="80383" y="65571"/>
                        <a:pt x="67114" y="65571"/>
                      </a:cubicBezTo>
                      <a:lnTo>
                        <a:pt x="38880" y="65571"/>
                      </a:lnTo>
                      <a:lnTo>
                        <a:pt x="38880" y="30240"/>
                      </a:lnTo>
                      <a:close/>
                      <a:moveTo>
                        <a:pt x="73131" y="131914"/>
                      </a:moveTo>
                      <a:lnTo>
                        <a:pt x="38880" y="131914"/>
                      </a:lnTo>
                      <a:lnTo>
                        <a:pt x="38880" y="92880"/>
                      </a:lnTo>
                      <a:lnTo>
                        <a:pt x="73131" y="92880"/>
                      </a:lnTo>
                      <a:cubicBezTo>
                        <a:pt x="87634" y="92880"/>
                        <a:pt x="97354" y="100903"/>
                        <a:pt x="97354" y="112629"/>
                      </a:cubicBezTo>
                      <a:cubicBezTo>
                        <a:pt x="97354" y="124354"/>
                        <a:pt x="87634" y="131914"/>
                        <a:pt x="73131" y="131914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7" name="Forme libre : forme 16">
                  <a:extLst>
                    <a:ext uri="{FF2B5EF4-FFF2-40B4-BE49-F238E27FC236}">
                      <a16:creationId xmlns:a16="http://schemas.microsoft.com/office/drawing/2014/main" id="{FFBA6AA9-4BB1-A5B8-676C-EBD01CD5A482}"/>
                    </a:ext>
                  </a:extLst>
                </p:cNvPr>
                <p:cNvSpPr/>
                <p:nvPr/>
              </p:nvSpPr>
              <p:spPr>
                <a:xfrm>
                  <a:off x="9194271" y="460826"/>
                  <a:ext cx="121422" cy="128211"/>
                </a:xfrm>
                <a:custGeom>
                  <a:avLst/>
                  <a:gdLst>
                    <a:gd name="connsiteX0" fmla="*/ 54309 w 121422"/>
                    <a:gd name="connsiteY0" fmla="*/ 128211 h 128211"/>
                    <a:gd name="connsiteX1" fmla="*/ 91337 w 121422"/>
                    <a:gd name="connsiteY1" fmla="*/ 114171 h 128211"/>
                    <a:gd name="connsiteX2" fmla="*/ 121423 w 121422"/>
                    <a:gd name="connsiteY2" fmla="*/ 128211 h 128211"/>
                    <a:gd name="connsiteX3" fmla="*/ 121423 w 121422"/>
                    <a:gd name="connsiteY3" fmla="*/ 0 h 128211"/>
                    <a:gd name="connsiteX4" fmla="*/ 82851 w 121422"/>
                    <a:gd name="connsiteY4" fmla="*/ 0 h 128211"/>
                    <a:gd name="connsiteX5" fmla="*/ 82851 w 121422"/>
                    <a:gd name="connsiteY5" fmla="*/ 71589 h 128211"/>
                    <a:gd name="connsiteX6" fmla="*/ 60326 w 121422"/>
                    <a:gd name="connsiteY6" fmla="*/ 95349 h 128211"/>
                    <a:gd name="connsiteX7" fmla="*/ 38571 w 121422"/>
                    <a:gd name="connsiteY7" fmla="*/ 72360 h 128211"/>
                    <a:gd name="connsiteX8" fmla="*/ 38571 w 121422"/>
                    <a:gd name="connsiteY8" fmla="*/ 0 h 128211"/>
                    <a:gd name="connsiteX9" fmla="*/ 0 w 121422"/>
                    <a:gd name="connsiteY9" fmla="*/ 0 h 128211"/>
                    <a:gd name="connsiteX10" fmla="*/ 0 w 121422"/>
                    <a:gd name="connsiteY10" fmla="*/ 74983 h 128211"/>
                    <a:gd name="connsiteX11" fmla="*/ 54309 w 121422"/>
                    <a:gd name="connsiteY11" fmla="*/ 128057 h 128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1422" h="128211">
                      <a:moveTo>
                        <a:pt x="54309" y="128211"/>
                      </a:moveTo>
                      <a:cubicBezTo>
                        <a:pt x="68349" y="128211"/>
                        <a:pt x="81309" y="122657"/>
                        <a:pt x="91337" y="114171"/>
                      </a:cubicBezTo>
                      <a:cubicBezTo>
                        <a:pt x="96274" y="123429"/>
                        <a:pt x="110623" y="128211"/>
                        <a:pt x="121423" y="128211"/>
                      </a:cubicBezTo>
                      <a:lnTo>
                        <a:pt x="121423" y="0"/>
                      </a:lnTo>
                      <a:lnTo>
                        <a:pt x="82851" y="0"/>
                      </a:lnTo>
                      <a:lnTo>
                        <a:pt x="82851" y="71589"/>
                      </a:lnTo>
                      <a:cubicBezTo>
                        <a:pt x="82851" y="85629"/>
                        <a:pt x="73903" y="95349"/>
                        <a:pt x="60326" y="95349"/>
                      </a:cubicBezTo>
                      <a:cubicBezTo>
                        <a:pt x="46749" y="95349"/>
                        <a:pt x="38571" y="86554"/>
                        <a:pt x="38571" y="72360"/>
                      </a:cubicBezTo>
                      <a:lnTo>
                        <a:pt x="38571" y="0"/>
                      </a:lnTo>
                      <a:lnTo>
                        <a:pt x="0" y="0"/>
                      </a:lnTo>
                      <a:lnTo>
                        <a:pt x="0" y="74983"/>
                      </a:lnTo>
                      <a:cubicBezTo>
                        <a:pt x="0" y="107074"/>
                        <a:pt x="19749" y="128057"/>
                        <a:pt x="54309" y="128057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8" name="Forme libre : forme 17">
                  <a:extLst>
                    <a:ext uri="{FF2B5EF4-FFF2-40B4-BE49-F238E27FC236}">
                      <a16:creationId xmlns:a16="http://schemas.microsoft.com/office/drawing/2014/main" id="{751F5C97-0F39-5BE3-E760-D868FA00D4B2}"/>
                    </a:ext>
                  </a:extLst>
                </p:cNvPr>
                <p:cNvSpPr/>
                <p:nvPr/>
              </p:nvSpPr>
              <p:spPr>
                <a:xfrm>
                  <a:off x="9331122" y="457741"/>
                  <a:ext cx="111857" cy="131142"/>
                </a:xfrm>
                <a:custGeom>
                  <a:avLst/>
                  <a:gdLst>
                    <a:gd name="connsiteX0" fmla="*/ 111703 w 111857"/>
                    <a:gd name="connsiteY0" fmla="*/ 92263 h 131142"/>
                    <a:gd name="connsiteX1" fmla="*/ 62640 w 111857"/>
                    <a:gd name="connsiteY1" fmla="*/ 49680 h 131142"/>
                    <a:gd name="connsiteX2" fmla="*/ 43200 w 111857"/>
                    <a:gd name="connsiteY2" fmla="*/ 36103 h 131142"/>
                    <a:gd name="connsiteX3" fmla="*/ 58937 w 111857"/>
                    <a:gd name="connsiteY3" fmla="*/ 26383 h 131142"/>
                    <a:gd name="connsiteX4" fmla="*/ 89023 w 111857"/>
                    <a:gd name="connsiteY4" fmla="*/ 38571 h 131142"/>
                    <a:gd name="connsiteX5" fmla="*/ 91800 w 111857"/>
                    <a:gd name="connsiteY5" fmla="*/ 38571 h 131142"/>
                    <a:gd name="connsiteX6" fmla="*/ 108771 w 111857"/>
                    <a:gd name="connsiteY6" fmla="*/ 23606 h 131142"/>
                    <a:gd name="connsiteX7" fmla="*/ 108771 w 111857"/>
                    <a:gd name="connsiteY7" fmla="*/ 20829 h 131142"/>
                    <a:gd name="connsiteX8" fmla="*/ 56777 w 111857"/>
                    <a:gd name="connsiteY8" fmla="*/ 0 h 131142"/>
                    <a:gd name="connsiteX9" fmla="*/ 5246 w 111857"/>
                    <a:gd name="connsiteY9" fmla="*/ 37491 h 131142"/>
                    <a:gd name="connsiteX10" fmla="*/ 51531 w 111857"/>
                    <a:gd name="connsiteY10" fmla="*/ 77297 h 131142"/>
                    <a:gd name="connsiteX11" fmla="*/ 72977 w 111857"/>
                    <a:gd name="connsiteY11" fmla="*/ 93034 h 131142"/>
                    <a:gd name="connsiteX12" fmla="*/ 55543 w 111857"/>
                    <a:gd name="connsiteY12" fmla="*/ 104760 h 131142"/>
                    <a:gd name="connsiteX13" fmla="*/ 20211 w 111857"/>
                    <a:gd name="connsiteY13" fmla="*/ 88560 h 131142"/>
                    <a:gd name="connsiteX14" fmla="*/ 17434 w 111857"/>
                    <a:gd name="connsiteY14" fmla="*/ 88560 h 131142"/>
                    <a:gd name="connsiteX15" fmla="*/ 0 w 111857"/>
                    <a:gd name="connsiteY15" fmla="*/ 104297 h 131142"/>
                    <a:gd name="connsiteX16" fmla="*/ 0 w 111857"/>
                    <a:gd name="connsiteY16" fmla="*/ 107074 h 131142"/>
                    <a:gd name="connsiteX17" fmla="*/ 58011 w 111857"/>
                    <a:gd name="connsiteY17" fmla="*/ 131143 h 131142"/>
                    <a:gd name="connsiteX18" fmla="*/ 111857 w 111857"/>
                    <a:gd name="connsiteY18" fmla="*/ 921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111703" y="92263"/>
                      </a:moveTo>
                      <a:cubicBezTo>
                        <a:pt x="111703" y="64183"/>
                        <a:pt x="81463" y="56777"/>
                        <a:pt x="62640" y="49680"/>
                      </a:cubicBez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9" name="Forme libre : forme 18">
                  <a:extLst>
                    <a:ext uri="{FF2B5EF4-FFF2-40B4-BE49-F238E27FC236}">
                      <a16:creationId xmlns:a16="http://schemas.microsoft.com/office/drawing/2014/main" id="{AE054631-4DDD-E076-AD04-BC8405BDD293}"/>
                    </a:ext>
                  </a:extLst>
                </p:cNvPr>
                <p:cNvSpPr/>
                <p:nvPr/>
              </p:nvSpPr>
              <p:spPr>
                <a:xfrm>
                  <a:off x="9459179" y="460826"/>
                  <a:ext cx="38571" cy="125125"/>
                </a:xfrm>
                <a:custGeom>
                  <a:avLst/>
                  <a:gdLst>
                    <a:gd name="connsiteX0" fmla="*/ 0 w 38571"/>
                    <a:gd name="connsiteY0" fmla="*/ 0 h 125125"/>
                    <a:gd name="connsiteX1" fmla="*/ 38571 w 38571"/>
                    <a:gd name="connsiteY1" fmla="*/ 0 h 125125"/>
                    <a:gd name="connsiteX2" fmla="*/ 38571 w 38571"/>
                    <a:gd name="connsiteY2" fmla="*/ 125126 h 125125"/>
                    <a:gd name="connsiteX3" fmla="*/ 0 w 38571"/>
                    <a:gd name="connsiteY3" fmla="*/ 125126 h 125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571" h="125125">
                      <a:moveTo>
                        <a:pt x="0" y="0"/>
                      </a:moveTo>
                      <a:lnTo>
                        <a:pt x="38571" y="0"/>
                      </a:lnTo>
                      <a:lnTo>
                        <a:pt x="38571" y="125126"/>
                      </a:lnTo>
                      <a:lnTo>
                        <a:pt x="0" y="12512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0" name="Forme libre : forme 19">
                  <a:extLst>
                    <a:ext uri="{FF2B5EF4-FFF2-40B4-BE49-F238E27FC236}">
                      <a16:creationId xmlns:a16="http://schemas.microsoft.com/office/drawing/2014/main" id="{EB949B21-F4C8-440E-C2DC-76B5E633E92E}"/>
                    </a:ext>
                  </a:extLst>
                </p:cNvPr>
                <p:cNvSpPr/>
                <p:nvPr/>
              </p:nvSpPr>
              <p:spPr>
                <a:xfrm>
                  <a:off x="9519814" y="457895"/>
                  <a:ext cx="123891" cy="128057"/>
                </a:xfrm>
                <a:custGeom>
                  <a:avLst/>
                  <a:gdLst>
                    <a:gd name="connsiteX0" fmla="*/ 38880 w 123891"/>
                    <a:gd name="connsiteY0" fmla="*/ 56777 h 128057"/>
                    <a:gd name="connsiteX1" fmla="*/ 62331 w 123891"/>
                    <a:gd name="connsiteY1" fmla="*/ 32709 h 128057"/>
                    <a:gd name="connsiteX2" fmla="*/ 85166 w 123891"/>
                    <a:gd name="connsiteY2" fmla="*/ 56777 h 128057"/>
                    <a:gd name="connsiteX3" fmla="*/ 85166 w 123891"/>
                    <a:gd name="connsiteY3" fmla="*/ 128057 h 128057"/>
                    <a:gd name="connsiteX4" fmla="*/ 123891 w 123891"/>
                    <a:gd name="connsiteY4" fmla="*/ 128057 h 128057"/>
                    <a:gd name="connsiteX5" fmla="*/ 123891 w 123891"/>
                    <a:gd name="connsiteY5" fmla="*/ 54000 h 128057"/>
                    <a:gd name="connsiteX6" fmla="*/ 70817 w 123891"/>
                    <a:gd name="connsiteY6" fmla="*/ 0 h 128057"/>
                    <a:gd name="connsiteX7" fmla="*/ 30549 w 123891"/>
                    <a:gd name="connsiteY7" fmla="*/ 14040 h 128057"/>
                    <a:gd name="connsiteX8" fmla="*/ 0 w 123891"/>
                    <a:gd name="connsiteY8" fmla="*/ 0 h 128057"/>
                    <a:gd name="connsiteX9" fmla="*/ 0 w 123891"/>
                    <a:gd name="connsiteY9" fmla="*/ 128057 h 128057"/>
                    <a:gd name="connsiteX10" fmla="*/ 38726 w 123891"/>
                    <a:gd name="connsiteY10" fmla="*/ 128057 h 128057"/>
                    <a:gd name="connsiteX11" fmla="*/ 38726 w 123891"/>
                    <a:gd name="connsiteY11" fmla="*/ 56777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891" h="128057">
                      <a:moveTo>
                        <a:pt x="38880" y="56777"/>
                      </a:moveTo>
                      <a:cubicBezTo>
                        <a:pt x="38880" y="42737"/>
                        <a:pt x="47829" y="32709"/>
                        <a:pt x="62331" y="32709"/>
                      </a:cubicBezTo>
                      <a:cubicBezTo>
                        <a:pt x="76834" y="32709"/>
                        <a:pt x="85166" y="42737"/>
                        <a:pt x="85166" y="56777"/>
                      </a:cubicBezTo>
                      <a:lnTo>
                        <a:pt x="85166" y="128057"/>
                      </a:lnTo>
                      <a:lnTo>
                        <a:pt x="123891" y="128057"/>
                      </a:lnTo>
                      <a:lnTo>
                        <a:pt x="123891" y="54000"/>
                      </a:lnTo>
                      <a:cubicBezTo>
                        <a:pt x="123891" y="21291"/>
                        <a:pt x="102600" y="0"/>
                        <a:pt x="70817" y="0"/>
                      </a:cubicBez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1" name="Forme libre : forme 20">
                  <a:extLst>
                    <a:ext uri="{FF2B5EF4-FFF2-40B4-BE49-F238E27FC236}">
                      <a16:creationId xmlns:a16="http://schemas.microsoft.com/office/drawing/2014/main" id="{0110751E-E70F-475C-A423-21D75ED8CB11}"/>
                    </a:ext>
                  </a:extLst>
                </p:cNvPr>
                <p:cNvSpPr/>
                <p:nvPr/>
              </p:nvSpPr>
              <p:spPr>
                <a:xfrm>
                  <a:off x="9657899" y="457895"/>
                  <a:ext cx="133611" cy="131142"/>
                </a:xfrm>
                <a:custGeom>
                  <a:avLst/>
                  <a:gdLst>
                    <a:gd name="connsiteX0" fmla="*/ 70971 w 133611"/>
                    <a:gd name="connsiteY0" fmla="*/ 131143 h 131142"/>
                    <a:gd name="connsiteX1" fmla="*/ 127749 w 133611"/>
                    <a:gd name="connsiteY1" fmla="*/ 108309 h 131142"/>
                    <a:gd name="connsiteX2" fmla="*/ 127749 w 133611"/>
                    <a:gd name="connsiteY2" fmla="*/ 105531 h 131142"/>
                    <a:gd name="connsiteX3" fmla="*/ 110314 w 133611"/>
                    <a:gd name="connsiteY3" fmla="*/ 88714 h 131142"/>
                    <a:gd name="connsiteX4" fmla="*/ 107537 w 133611"/>
                    <a:gd name="connsiteY4" fmla="*/ 88714 h 131142"/>
                    <a:gd name="connsiteX5" fmla="*/ 72823 w 133611"/>
                    <a:gd name="connsiteY5" fmla="*/ 102446 h 131142"/>
                    <a:gd name="connsiteX6" fmla="*/ 37491 w 133611"/>
                    <a:gd name="connsiteY6" fmla="*/ 74983 h 131142"/>
                    <a:gd name="connsiteX7" fmla="*/ 132840 w 133611"/>
                    <a:gd name="connsiteY7" fmla="*/ 74983 h 131142"/>
                    <a:gd name="connsiteX8" fmla="*/ 133611 w 133611"/>
                    <a:gd name="connsiteY8" fmla="*/ 64800 h 131142"/>
                    <a:gd name="connsiteX9" fmla="*/ 67269 w 133611"/>
                    <a:gd name="connsiteY9" fmla="*/ 0 h 131142"/>
                    <a:gd name="connsiteX10" fmla="*/ 0 w 133611"/>
                    <a:gd name="connsiteY10" fmla="*/ 65726 h 131142"/>
                    <a:gd name="connsiteX11" fmla="*/ 70971 w 133611"/>
                    <a:gd name="connsiteY11" fmla="*/ 130989 h 131142"/>
                    <a:gd name="connsiteX12" fmla="*/ 66960 w 133611"/>
                    <a:gd name="connsiteY12" fmla="*/ 27309 h 131142"/>
                    <a:gd name="connsiteX13" fmla="*/ 96429 w 133611"/>
                    <a:gd name="connsiteY13" fmla="*/ 55080 h 131142"/>
                    <a:gd name="connsiteX14" fmla="*/ 37183 w 133611"/>
                    <a:gd name="connsiteY14" fmla="*/ 55080 h 131142"/>
                    <a:gd name="connsiteX15" fmla="*/ 66960 w 133611"/>
                    <a:gd name="connsiteY15" fmla="*/ 273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70971" y="131143"/>
                      </a:moveTo>
                      <a:cubicBezTo>
                        <a:pt x="90720" y="131143"/>
                        <a:pt x="113708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8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ubicBezTo>
                        <a:pt x="27463" y="0"/>
                        <a:pt x="0" y="27463"/>
                        <a:pt x="0" y="65726"/>
                      </a:cubicBezTo>
                      <a:cubicBezTo>
                        <a:pt x="0" y="108463"/>
                        <a:pt x="33480" y="130989"/>
                        <a:pt x="70971" y="130989"/>
                      </a:cubicBezTo>
                      <a:close/>
                      <a:moveTo>
                        <a:pt x="66960" y="27309"/>
                      </a:moveTo>
                      <a:cubicBezTo>
                        <a:pt x="83160" y="27309"/>
                        <a:pt x="95040" y="37337"/>
                        <a:pt x="96429" y="55080"/>
                      </a:cubicBezTo>
                      <a:lnTo>
                        <a:pt x="37183" y="55080"/>
                      </a:lnTo>
                      <a:cubicBezTo>
                        <a:pt x="38417" y="37800"/>
                        <a:pt x="50451" y="27309"/>
                        <a:pt x="66960" y="273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2" name="Forme libre : forme 21">
                  <a:extLst>
                    <a:ext uri="{FF2B5EF4-FFF2-40B4-BE49-F238E27FC236}">
                      <a16:creationId xmlns:a16="http://schemas.microsoft.com/office/drawing/2014/main" id="{B6589A76-9828-6A61-9772-CAE0A1426BE0}"/>
                    </a:ext>
                  </a:extLst>
                </p:cNvPr>
                <p:cNvSpPr/>
                <p:nvPr/>
              </p:nvSpPr>
              <p:spPr>
                <a:xfrm>
                  <a:off x="9797528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2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9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2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3" name="Forme libre : forme 22">
                  <a:extLst>
                    <a:ext uri="{FF2B5EF4-FFF2-40B4-BE49-F238E27FC236}">
                      <a16:creationId xmlns:a16="http://schemas.microsoft.com/office/drawing/2014/main" id="{7ABD4AA9-AB1D-9664-08A1-D7327A5DE08C}"/>
                    </a:ext>
                  </a:extLst>
                </p:cNvPr>
                <p:cNvSpPr/>
                <p:nvPr/>
              </p:nvSpPr>
              <p:spPr>
                <a:xfrm>
                  <a:off x="9915865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1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8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8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4" name="Forme libre : forme 23">
                  <a:extLst>
                    <a:ext uri="{FF2B5EF4-FFF2-40B4-BE49-F238E27FC236}">
                      <a16:creationId xmlns:a16="http://schemas.microsoft.com/office/drawing/2014/main" id="{62ED47F7-1B69-AFD8-D8E5-B19098F854A1}"/>
                    </a:ext>
                  </a:extLst>
                </p:cNvPr>
                <p:cNvSpPr/>
                <p:nvPr/>
              </p:nvSpPr>
              <p:spPr>
                <a:xfrm>
                  <a:off x="9043688" y="609249"/>
                  <a:ext cx="113554" cy="162617"/>
                </a:xfrm>
                <a:custGeom>
                  <a:avLst/>
                  <a:gdLst>
                    <a:gd name="connsiteX0" fmla="*/ 0 w 113554"/>
                    <a:gd name="connsiteY0" fmla="*/ 162617 h 162617"/>
                    <a:gd name="connsiteX1" fmla="*/ 39034 w 113554"/>
                    <a:gd name="connsiteY1" fmla="*/ 162617 h 162617"/>
                    <a:gd name="connsiteX2" fmla="*/ 39034 w 113554"/>
                    <a:gd name="connsiteY2" fmla="*/ 97046 h 162617"/>
                    <a:gd name="connsiteX3" fmla="*/ 96120 w 113554"/>
                    <a:gd name="connsiteY3" fmla="*/ 97046 h 162617"/>
                    <a:gd name="connsiteX4" fmla="*/ 96120 w 113554"/>
                    <a:gd name="connsiteY4" fmla="*/ 66806 h 162617"/>
                    <a:gd name="connsiteX5" fmla="*/ 39034 w 113554"/>
                    <a:gd name="connsiteY5" fmla="*/ 66806 h 162617"/>
                    <a:gd name="connsiteX6" fmla="*/ 39034 w 113554"/>
                    <a:gd name="connsiteY6" fmla="*/ 31937 h 162617"/>
                    <a:gd name="connsiteX7" fmla="*/ 113554 w 113554"/>
                    <a:gd name="connsiteY7" fmla="*/ 31937 h 162617"/>
                    <a:gd name="connsiteX8" fmla="*/ 113554 w 113554"/>
                    <a:gd name="connsiteY8" fmla="*/ 0 h 162617"/>
                    <a:gd name="connsiteX9" fmla="*/ 0 w 113554"/>
                    <a:gd name="connsiteY9" fmla="*/ 0 h 162617"/>
                    <a:gd name="connsiteX10" fmla="*/ 0 w 113554"/>
                    <a:gd name="connsiteY10" fmla="*/ 162617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13554" h="162617">
                      <a:moveTo>
                        <a:pt x="0" y="162617"/>
                      </a:moveTo>
                      <a:lnTo>
                        <a:pt x="39034" y="162617"/>
                      </a:lnTo>
                      <a:lnTo>
                        <a:pt x="39034" y="97046"/>
                      </a:lnTo>
                      <a:lnTo>
                        <a:pt x="96120" y="97046"/>
                      </a:lnTo>
                      <a:lnTo>
                        <a:pt x="96120" y="66806"/>
                      </a:lnTo>
                      <a:lnTo>
                        <a:pt x="39034" y="66806"/>
                      </a:lnTo>
                      <a:lnTo>
                        <a:pt x="39034" y="31937"/>
                      </a:lnTo>
                      <a:lnTo>
                        <a:pt x="113554" y="31937"/>
                      </a:lnTo>
                      <a:lnTo>
                        <a:pt x="113554" y="0"/>
                      </a:lnTo>
                      <a:lnTo>
                        <a:pt x="0" y="0"/>
                      </a:lnTo>
                      <a:lnTo>
                        <a:pt x="0" y="16261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5" name="Forme libre : forme 24">
                  <a:extLst>
                    <a:ext uri="{FF2B5EF4-FFF2-40B4-BE49-F238E27FC236}">
                      <a16:creationId xmlns:a16="http://schemas.microsoft.com/office/drawing/2014/main" id="{9EAC0B35-4C0C-6E43-B0ED-B4A3CBF7B78C}"/>
                    </a:ext>
                  </a:extLst>
                </p:cNvPr>
                <p:cNvSpPr/>
                <p:nvPr/>
              </p:nvSpPr>
              <p:spPr>
                <a:xfrm>
                  <a:off x="9174831" y="643655"/>
                  <a:ext cx="89639" cy="128057"/>
                </a:xfrm>
                <a:custGeom>
                  <a:avLst/>
                  <a:gdLst>
                    <a:gd name="connsiteX0" fmla="*/ 88251 w 89639"/>
                    <a:gd name="connsiteY0" fmla="*/ 5246 h 128057"/>
                    <a:gd name="connsiteX1" fmla="*/ 65263 w 89639"/>
                    <a:gd name="connsiteY1" fmla="*/ 0 h 128057"/>
                    <a:gd name="connsiteX2" fmla="*/ 29314 w 89639"/>
                    <a:gd name="connsiteY2" fmla="*/ 15583 h 128057"/>
                    <a:gd name="connsiteX3" fmla="*/ 0 w 89639"/>
                    <a:gd name="connsiteY3" fmla="*/ 0 h 128057"/>
                    <a:gd name="connsiteX4" fmla="*/ 0 w 89639"/>
                    <a:gd name="connsiteY4" fmla="*/ 128057 h 128057"/>
                    <a:gd name="connsiteX5" fmla="*/ 38571 w 89639"/>
                    <a:gd name="connsiteY5" fmla="*/ 128057 h 128057"/>
                    <a:gd name="connsiteX6" fmla="*/ 38571 w 89639"/>
                    <a:gd name="connsiteY6" fmla="*/ 59709 h 128057"/>
                    <a:gd name="connsiteX7" fmla="*/ 62331 w 89639"/>
                    <a:gd name="connsiteY7" fmla="*/ 32709 h 128057"/>
                    <a:gd name="connsiteX8" fmla="*/ 79303 w 89639"/>
                    <a:gd name="connsiteY8" fmla="*/ 36720 h 128057"/>
                    <a:gd name="connsiteX9" fmla="*/ 81617 w 89639"/>
                    <a:gd name="connsiteY9" fmla="*/ 35486 h 128057"/>
                    <a:gd name="connsiteX10" fmla="*/ 89640 w 89639"/>
                    <a:gd name="connsiteY10" fmla="*/ 8023 h 128057"/>
                    <a:gd name="connsiteX11" fmla="*/ 88406 w 89639"/>
                    <a:gd name="connsiteY11" fmla="*/ 5246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89639" h="128057">
                      <a:moveTo>
                        <a:pt x="88251" y="5246"/>
                      </a:moveTo>
                      <a:cubicBezTo>
                        <a:pt x="81000" y="1697"/>
                        <a:pt x="73749" y="0"/>
                        <a:pt x="65263" y="0"/>
                      </a:cubicBezTo>
                      <a:cubicBezTo>
                        <a:pt x="51223" y="0"/>
                        <a:pt x="38571" y="5709"/>
                        <a:pt x="29314" y="15583"/>
                      </a:cubicBezTo>
                      <a:cubicBezTo>
                        <a:pt x="24840" y="5400"/>
                        <a:pt x="10491" y="0"/>
                        <a:pt x="0" y="0"/>
                      </a:cubicBezTo>
                      <a:lnTo>
                        <a:pt x="0" y="128057"/>
                      </a:lnTo>
                      <a:lnTo>
                        <a:pt x="38571" y="128057"/>
                      </a:lnTo>
                      <a:lnTo>
                        <a:pt x="38571" y="59709"/>
                      </a:lnTo>
                      <a:cubicBezTo>
                        <a:pt x="38571" y="42274"/>
                        <a:pt x="49371" y="32709"/>
                        <a:pt x="62331" y="32709"/>
                      </a:cubicBezTo>
                      <a:cubicBezTo>
                        <a:pt x="68657" y="32709"/>
                        <a:pt x="73131" y="33634"/>
                        <a:pt x="79303" y="36720"/>
                      </a:cubicBezTo>
                      <a:lnTo>
                        <a:pt x="81617" y="35486"/>
                      </a:lnTo>
                      <a:lnTo>
                        <a:pt x="89640" y="8023"/>
                      </a:lnTo>
                      <a:lnTo>
                        <a:pt x="88406" y="524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6" name="Forme libre : forme 25">
                  <a:extLst>
                    <a:ext uri="{FF2B5EF4-FFF2-40B4-BE49-F238E27FC236}">
                      <a16:creationId xmlns:a16="http://schemas.microsoft.com/office/drawing/2014/main" id="{162F6658-A76E-69C0-67C0-B9EA7ADBC98D}"/>
                    </a:ext>
                  </a:extLst>
                </p:cNvPr>
                <p:cNvSpPr/>
                <p:nvPr/>
              </p:nvSpPr>
              <p:spPr>
                <a:xfrm>
                  <a:off x="9261077" y="643500"/>
                  <a:ext cx="122194" cy="131142"/>
                </a:xfrm>
                <a:custGeom>
                  <a:avLst/>
                  <a:gdLst>
                    <a:gd name="connsiteX0" fmla="*/ 61406 w 122194"/>
                    <a:gd name="connsiteY0" fmla="*/ 154 h 131142"/>
                    <a:gd name="connsiteX1" fmla="*/ 7406 w 122194"/>
                    <a:gd name="connsiteY1" fmla="*/ 20366 h 131142"/>
                    <a:gd name="connsiteX2" fmla="*/ 7406 w 122194"/>
                    <a:gd name="connsiteY2" fmla="*/ 23143 h 131142"/>
                    <a:gd name="connsiteX3" fmla="*/ 24686 w 122194"/>
                    <a:gd name="connsiteY3" fmla="*/ 39651 h 131142"/>
                    <a:gd name="connsiteX4" fmla="*/ 27463 w 122194"/>
                    <a:gd name="connsiteY4" fmla="*/ 39651 h 131142"/>
                    <a:gd name="connsiteX5" fmla="*/ 57240 w 122194"/>
                    <a:gd name="connsiteY5" fmla="*/ 27617 h 131142"/>
                    <a:gd name="connsiteX6" fmla="*/ 84549 w 122194"/>
                    <a:gd name="connsiteY6" fmla="*/ 49063 h 131142"/>
                    <a:gd name="connsiteX7" fmla="*/ 84549 w 122194"/>
                    <a:gd name="connsiteY7" fmla="*/ 54617 h 131142"/>
                    <a:gd name="connsiteX8" fmla="*/ 56314 w 122194"/>
                    <a:gd name="connsiteY8" fmla="*/ 50143 h 131142"/>
                    <a:gd name="connsiteX9" fmla="*/ 0 w 122194"/>
                    <a:gd name="connsiteY9" fmla="*/ 90103 h 131142"/>
                    <a:gd name="connsiteX10" fmla="*/ 50760 w 122194"/>
                    <a:gd name="connsiteY10" fmla="*/ 131143 h 131142"/>
                    <a:gd name="connsiteX11" fmla="*/ 92109 w 122194"/>
                    <a:gd name="connsiteY11" fmla="*/ 116949 h 131142"/>
                    <a:gd name="connsiteX12" fmla="*/ 122194 w 122194"/>
                    <a:gd name="connsiteY12" fmla="*/ 131143 h 131142"/>
                    <a:gd name="connsiteX13" fmla="*/ 122194 w 122194"/>
                    <a:gd name="connsiteY13" fmla="*/ 48600 h 131142"/>
                    <a:gd name="connsiteX14" fmla="*/ 61714 w 122194"/>
                    <a:gd name="connsiteY14" fmla="*/ 0 h 131142"/>
                    <a:gd name="connsiteX15" fmla="*/ 84394 w 122194"/>
                    <a:gd name="connsiteY15" fmla="*/ 85474 h 131142"/>
                    <a:gd name="connsiteX16" fmla="*/ 59091 w 122194"/>
                    <a:gd name="connsiteY16" fmla="*/ 106766 h 131142"/>
                    <a:gd name="connsiteX17" fmla="*/ 37800 w 122194"/>
                    <a:gd name="connsiteY17" fmla="*/ 89949 h 131142"/>
                    <a:gd name="connsiteX18" fmla="*/ 62023 w 122194"/>
                    <a:gd name="connsiteY18" fmla="*/ 72669 h 131142"/>
                    <a:gd name="connsiteX19" fmla="*/ 84240 w 122194"/>
                    <a:gd name="connsiteY19" fmla="*/ 76989 h 131142"/>
                    <a:gd name="connsiteX20" fmla="*/ 84240 w 122194"/>
                    <a:gd name="connsiteY20" fmla="*/ 8547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22194" h="131142">
                      <a:moveTo>
                        <a:pt x="61406" y="154"/>
                      </a:moveTo>
                      <a:cubicBezTo>
                        <a:pt x="38571" y="154"/>
                        <a:pt x="20674" y="7869"/>
                        <a:pt x="7406" y="20366"/>
                      </a:cubicBezTo>
                      <a:lnTo>
                        <a:pt x="7406" y="23143"/>
                      </a:lnTo>
                      <a:lnTo>
                        <a:pt x="24686" y="39651"/>
                      </a:lnTo>
                      <a:lnTo>
                        <a:pt x="27463" y="39651"/>
                      </a:lnTo>
                      <a:cubicBezTo>
                        <a:pt x="34251" y="33171"/>
                        <a:pt x="44434" y="27617"/>
                        <a:pt x="57240" y="27617"/>
                      </a:cubicBezTo>
                      <a:cubicBezTo>
                        <a:pt x="72514" y="27617"/>
                        <a:pt x="84549" y="35640"/>
                        <a:pt x="84549" y="49063"/>
                      </a:cubicBezTo>
                      <a:lnTo>
                        <a:pt x="84549" y="54617"/>
                      </a:lnTo>
                      <a:cubicBezTo>
                        <a:pt x="76526" y="51840"/>
                        <a:pt x="67577" y="50143"/>
                        <a:pt x="56314" y="50143"/>
                      </a:cubicBezTo>
                      <a:cubicBezTo>
                        <a:pt x="25611" y="50143"/>
                        <a:pt x="0" y="62949"/>
                        <a:pt x="0" y="90103"/>
                      </a:cubicBezTo>
                      <a:cubicBezTo>
                        <a:pt x="0" y="117257"/>
                        <a:pt x="23451" y="131143"/>
                        <a:pt x="50760" y="131143"/>
                      </a:cubicBezTo>
                      <a:cubicBezTo>
                        <a:pt x="67269" y="131143"/>
                        <a:pt x="81463" y="125589"/>
                        <a:pt x="92109" y="116949"/>
                      </a:cubicBezTo>
                      <a:cubicBezTo>
                        <a:pt x="97354" y="126514"/>
                        <a:pt x="110931" y="131143"/>
                        <a:pt x="122194" y="131143"/>
                      </a:cubicBezTo>
                      <a:lnTo>
                        <a:pt x="122194" y="48600"/>
                      </a:lnTo>
                      <a:cubicBezTo>
                        <a:pt x="122194" y="13114"/>
                        <a:pt x="90720" y="0"/>
                        <a:pt x="61714" y="0"/>
                      </a:cubicBezTo>
                      <a:close/>
                      <a:moveTo>
                        <a:pt x="84394" y="85474"/>
                      </a:moveTo>
                      <a:cubicBezTo>
                        <a:pt x="84394" y="97200"/>
                        <a:pt x="73131" y="106766"/>
                        <a:pt x="59091" y="106766"/>
                      </a:cubicBezTo>
                      <a:cubicBezTo>
                        <a:pt x="48137" y="106766"/>
                        <a:pt x="37800" y="100749"/>
                        <a:pt x="37800" y="89949"/>
                      </a:cubicBezTo>
                      <a:cubicBezTo>
                        <a:pt x="37800" y="79149"/>
                        <a:pt x="46594" y="72669"/>
                        <a:pt x="62023" y="72669"/>
                      </a:cubicBezTo>
                      <a:cubicBezTo>
                        <a:pt x="71280" y="72669"/>
                        <a:pt x="79457" y="75137"/>
                        <a:pt x="84240" y="76989"/>
                      </a:cubicBezTo>
                      <a:lnTo>
                        <a:pt x="84240" y="8547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7" name="Forme libre : forme 26">
                  <a:extLst>
                    <a:ext uri="{FF2B5EF4-FFF2-40B4-BE49-F238E27FC236}">
                      <a16:creationId xmlns:a16="http://schemas.microsoft.com/office/drawing/2014/main" id="{541A7FDF-4C2D-E546-318E-3EB0271773E0}"/>
                    </a:ext>
                  </a:extLst>
                </p:cNvPr>
                <p:cNvSpPr/>
                <p:nvPr/>
              </p:nvSpPr>
              <p:spPr>
                <a:xfrm>
                  <a:off x="9543111" y="643655"/>
                  <a:ext cx="120960" cy="131142"/>
                </a:xfrm>
                <a:custGeom>
                  <a:avLst/>
                  <a:gdLst>
                    <a:gd name="connsiteX0" fmla="*/ 68966 w 120960"/>
                    <a:gd name="connsiteY0" fmla="*/ 0 h 131142"/>
                    <a:gd name="connsiteX1" fmla="*/ 0 w 120960"/>
                    <a:gd name="connsiteY1" fmla="*/ 65571 h 131142"/>
                    <a:gd name="connsiteX2" fmla="*/ 68966 w 120960"/>
                    <a:gd name="connsiteY2" fmla="*/ 131143 h 131142"/>
                    <a:gd name="connsiteX3" fmla="*/ 120806 w 120960"/>
                    <a:gd name="connsiteY3" fmla="*/ 109080 h 131142"/>
                    <a:gd name="connsiteX4" fmla="*/ 120806 w 120960"/>
                    <a:gd name="connsiteY4" fmla="*/ 106303 h 131142"/>
                    <a:gd name="connsiteX5" fmla="*/ 99360 w 120960"/>
                    <a:gd name="connsiteY5" fmla="*/ 86554 h 131142"/>
                    <a:gd name="connsiteX6" fmla="*/ 96429 w 120960"/>
                    <a:gd name="connsiteY6" fmla="*/ 86554 h 131142"/>
                    <a:gd name="connsiteX7" fmla="*/ 70971 w 120960"/>
                    <a:gd name="connsiteY7" fmla="*/ 98126 h 131142"/>
                    <a:gd name="connsiteX8" fmla="*/ 39497 w 120960"/>
                    <a:gd name="connsiteY8" fmla="*/ 65571 h 131142"/>
                    <a:gd name="connsiteX9" fmla="*/ 70817 w 120960"/>
                    <a:gd name="connsiteY9" fmla="*/ 33017 h 131142"/>
                    <a:gd name="connsiteX10" fmla="*/ 96583 w 120960"/>
                    <a:gd name="connsiteY10" fmla="*/ 44589 h 131142"/>
                    <a:gd name="connsiteX11" fmla="*/ 99514 w 120960"/>
                    <a:gd name="connsiteY11" fmla="*/ 44589 h 131142"/>
                    <a:gd name="connsiteX12" fmla="*/ 120960 w 120960"/>
                    <a:gd name="connsiteY12" fmla="*/ 24840 h 131142"/>
                    <a:gd name="connsiteX13" fmla="*/ 120960 w 120960"/>
                    <a:gd name="connsiteY13" fmla="*/ 22063 h 131142"/>
                    <a:gd name="connsiteX14" fmla="*/ 69120 w 120960"/>
                    <a:gd name="connsiteY14" fmla="*/ 0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20960" h="131142">
                      <a:moveTo>
                        <a:pt x="68966" y="0"/>
                      </a:moveTo>
                      <a:cubicBezTo>
                        <a:pt x="29160" y="0"/>
                        <a:pt x="0" y="27771"/>
                        <a:pt x="0" y="65571"/>
                      </a:cubicBezTo>
                      <a:cubicBezTo>
                        <a:pt x="0" y="103371"/>
                        <a:pt x="29314" y="131143"/>
                        <a:pt x="68966" y="131143"/>
                      </a:cubicBezTo>
                      <a:cubicBezTo>
                        <a:pt x="91954" y="131143"/>
                        <a:pt x="109543" y="121577"/>
                        <a:pt x="120806" y="109080"/>
                      </a:cubicBezTo>
                      <a:lnTo>
                        <a:pt x="120806" y="106303"/>
                      </a:lnTo>
                      <a:lnTo>
                        <a:pt x="99360" y="86554"/>
                      </a:lnTo>
                      <a:lnTo>
                        <a:pt x="96429" y="86554"/>
                      </a:lnTo>
                      <a:cubicBezTo>
                        <a:pt x="90103" y="94269"/>
                        <a:pt x="80846" y="98126"/>
                        <a:pt x="70971" y="98126"/>
                      </a:cubicBezTo>
                      <a:cubicBezTo>
                        <a:pt x="51686" y="98126"/>
                        <a:pt x="39497" y="84549"/>
                        <a:pt x="39497" y="65571"/>
                      </a:cubicBezTo>
                      <a:cubicBezTo>
                        <a:pt x="39497" y="46594"/>
                        <a:pt x="52303" y="33017"/>
                        <a:pt x="70817" y="33017"/>
                      </a:cubicBezTo>
                      <a:cubicBezTo>
                        <a:pt x="81309" y="33017"/>
                        <a:pt x="90257" y="37337"/>
                        <a:pt x="96583" y="44589"/>
                      </a:cubicBezTo>
                      <a:lnTo>
                        <a:pt x="99514" y="44589"/>
                      </a:lnTo>
                      <a:lnTo>
                        <a:pt x="120960" y="24840"/>
                      </a:lnTo>
                      <a:lnTo>
                        <a:pt x="120960" y="22063"/>
                      </a:lnTo>
                      <a:cubicBezTo>
                        <a:pt x="109697" y="9566"/>
                        <a:pt x="92263" y="0"/>
                        <a:pt x="69120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8" name="Forme libre : forme 27">
                  <a:extLst>
                    <a:ext uri="{FF2B5EF4-FFF2-40B4-BE49-F238E27FC236}">
                      <a16:creationId xmlns:a16="http://schemas.microsoft.com/office/drawing/2014/main" id="{EF79ACB3-3F99-9A16-DEDF-DE1607C36475}"/>
                    </a:ext>
                  </a:extLst>
                </p:cNvPr>
                <p:cNvSpPr/>
                <p:nvPr/>
              </p:nvSpPr>
              <p:spPr>
                <a:xfrm>
                  <a:off x="9667619" y="643500"/>
                  <a:ext cx="133611" cy="131142"/>
                </a:xfrm>
                <a:custGeom>
                  <a:avLst/>
                  <a:gdLst>
                    <a:gd name="connsiteX0" fmla="*/ 67269 w 133611"/>
                    <a:gd name="connsiteY0" fmla="*/ 154 h 131142"/>
                    <a:gd name="connsiteX1" fmla="*/ 0 w 133611"/>
                    <a:gd name="connsiteY1" fmla="*/ 65880 h 131142"/>
                    <a:gd name="connsiteX2" fmla="*/ 70971 w 133611"/>
                    <a:gd name="connsiteY2" fmla="*/ 131143 h 131142"/>
                    <a:gd name="connsiteX3" fmla="*/ 127749 w 133611"/>
                    <a:gd name="connsiteY3" fmla="*/ 108309 h 131142"/>
                    <a:gd name="connsiteX4" fmla="*/ 127749 w 133611"/>
                    <a:gd name="connsiteY4" fmla="*/ 105531 h 131142"/>
                    <a:gd name="connsiteX5" fmla="*/ 110314 w 133611"/>
                    <a:gd name="connsiteY5" fmla="*/ 88714 h 131142"/>
                    <a:gd name="connsiteX6" fmla="*/ 107537 w 133611"/>
                    <a:gd name="connsiteY6" fmla="*/ 88714 h 131142"/>
                    <a:gd name="connsiteX7" fmla="*/ 72823 w 133611"/>
                    <a:gd name="connsiteY7" fmla="*/ 102446 h 131142"/>
                    <a:gd name="connsiteX8" fmla="*/ 37491 w 133611"/>
                    <a:gd name="connsiteY8" fmla="*/ 74983 h 131142"/>
                    <a:gd name="connsiteX9" fmla="*/ 132840 w 133611"/>
                    <a:gd name="connsiteY9" fmla="*/ 74983 h 131142"/>
                    <a:gd name="connsiteX10" fmla="*/ 133611 w 133611"/>
                    <a:gd name="connsiteY10" fmla="*/ 64800 h 131142"/>
                    <a:gd name="connsiteX11" fmla="*/ 67269 w 133611"/>
                    <a:gd name="connsiteY11" fmla="*/ 0 h 131142"/>
                    <a:gd name="connsiteX12" fmla="*/ 37337 w 133611"/>
                    <a:gd name="connsiteY12" fmla="*/ 55234 h 131142"/>
                    <a:gd name="connsiteX13" fmla="*/ 67114 w 133611"/>
                    <a:gd name="connsiteY13" fmla="*/ 27463 h 131142"/>
                    <a:gd name="connsiteX14" fmla="*/ 96583 w 133611"/>
                    <a:gd name="connsiteY14" fmla="*/ 55234 h 131142"/>
                    <a:gd name="connsiteX15" fmla="*/ 37337 w 133611"/>
                    <a:gd name="connsiteY15" fmla="*/ 5523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67269" y="154"/>
                      </a:moveTo>
                      <a:cubicBezTo>
                        <a:pt x="27000" y="154"/>
                        <a:pt x="0" y="27617"/>
                        <a:pt x="0" y="65880"/>
                      </a:cubicBezTo>
                      <a:cubicBezTo>
                        <a:pt x="0" y="108617"/>
                        <a:pt x="33480" y="131143"/>
                        <a:pt x="70971" y="131143"/>
                      </a:cubicBezTo>
                      <a:cubicBezTo>
                        <a:pt x="90720" y="131143"/>
                        <a:pt x="113709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9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lose/>
                      <a:moveTo>
                        <a:pt x="37337" y="55234"/>
                      </a:moveTo>
                      <a:cubicBezTo>
                        <a:pt x="38571" y="37954"/>
                        <a:pt x="50606" y="27463"/>
                        <a:pt x="67114" y="27463"/>
                      </a:cubicBezTo>
                      <a:cubicBezTo>
                        <a:pt x="83623" y="27463"/>
                        <a:pt x="95194" y="37491"/>
                        <a:pt x="96583" y="55234"/>
                      </a:cubicBezTo>
                      <a:lnTo>
                        <a:pt x="37337" y="5523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9" name="Forme libre : forme 28">
                  <a:extLst>
                    <a:ext uri="{FF2B5EF4-FFF2-40B4-BE49-F238E27FC236}">
                      <a16:creationId xmlns:a16="http://schemas.microsoft.com/office/drawing/2014/main" id="{D1E170F1-B770-093F-3A0C-9C77568BF8AB}"/>
                    </a:ext>
                  </a:extLst>
                </p:cNvPr>
                <p:cNvSpPr/>
                <p:nvPr/>
              </p:nvSpPr>
              <p:spPr>
                <a:xfrm>
                  <a:off x="9405179" y="643655"/>
                  <a:ext cx="123737" cy="128057"/>
                </a:xfrm>
                <a:custGeom>
                  <a:avLst/>
                  <a:gdLst>
                    <a:gd name="connsiteX0" fmla="*/ 70817 w 123737"/>
                    <a:gd name="connsiteY0" fmla="*/ 0 h 128057"/>
                    <a:gd name="connsiteX1" fmla="*/ 30549 w 123737"/>
                    <a:gd name="connsiteY1" fmla="*/ 14040 h 128057"/>
                    <a:gd name="connsiteX2" fmla="*/ 0 w 123737"/>
                    <a:gd name="connsiteY2" fmla="*/ 0 h 128057"/>
                    <a:gd name="connsiteX3" fmla="*/ 0 w 123737"/>
                    <a:gd name="connsiteY3" fmla="*/ 128057 h 128057"/>
                    <a:gd name="connsiteX4" fmla="*/ 38726 w 123737"/>
                    <a:gd name="connsiteY4" fmla="*/ 128057 h 128057"/>
                    <a:gd name="connsiteX5" fmla="*/ 38726 w 123737"/>
                    <a:gd name="connsiteY5" fmla="*/ 56777 h 128057"/>
                    <a:gd name="connsiteX6" fmla="*/ 62177 w 123737"/>
                    <a:gd name="connsiteY6" fmla="*/ 32709 h 128057"/>
                    <a:gd name="connsiteX7" fmla="*/ 85011 w 123737"/>
                    <a:gd name="connsiteY7" fmla="*/ 56777 h 128057"/>
                    <a:gd name="connsiteX8" fmla="*/ 85011 w 123737"/>
                    <a:gd name="connsiteY8" fmla="*/ 128057 h 128057"/>
                    <a:gd name="connsiteX9" fmla="*/ 123737 w 123737"/>
                    <a:gd name="connsiteY9" fmla="*/ 128057 h 128057"/>
                    <a:gd name="connsiteX10" fmla="*/ 123737 w 123737"/>
                    <a:gd name="connsiteY10" fmla="*/ 54000 h 128057"/>
                    <a:gd name="connsiteX11" fmla="*/ 70663 w 123737"/>
                    <a:gd name="connsiteY11" fmla="*/ 0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737" h="128057">
                      <a:moveTo>
                        <a:pt x="70817" y="0"/>
                      </a:move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ubicBezTo>
                        <a:pt x="38726" y="42737"/>
                        <a:pt x="47674" y="32709"/>
                        <a:pt x="62177" y="32709"/>
                      </a:cubicBezTo>
                      <a:cubicBezTo>
                        <a:pt x="76680" y="32709"/>
                        <a:pt x="85011" y="42737"/>
                        <a:pt x="85011" y="56777"/>
                      </a:cubicBezTo>
                      <a:lnTo>
                        <a:pt x="85011" y="128057"/>
                      </a:lnTo>
                      <a:lnTo>
                        <a:pt x="123737" y="128057"/>
                      </a:lnTo>
                      <a:lnTo>
                        <a:pt x="123737" y="54000"/>
                      </a:lnTo>
                      <a:cubicBezTo>
                        <a:pt x="123737" y="21291"/>
                        <a:pt x="102446" y="0"/>
                        <a:pt x="70663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9AD51512-246E-D0FA-ECD6-312065FD6095}"/>
                  </a:ext>
                </a:extLst>
              </p:cNvPr>
              <p:cNvSpPr/>
              <p:nvPr/>
            </p:nvSpPr>
            <p:spPr>
              <a:xfrm>
                <a:off x="9456094" y="402043"/>
                <a:ext cx="44588" cy="44588"/>
              </a:xfrm>
              <a:custGeom>
                <a:avLst/>
                <a:gdLst>
                  <a:gd name="connsiteX0" fmla="*/ 22217 w 44588"/>
                  <a:gd name="connsiteY0" fmla="*/ 44589 h 44588"/>
                  <a:gd name="connsiteX1" fmla="*/ 44589 w 44588"/>
                  <a:gd name="connsiteY1" fmla="*/ 22371 h 44588"/>
                  <a:gd name="connsiteX2" fmla="*/ 22217 w 44588"/>
                  <a:gd name="connsiteY2" fmla="*/ 0 h 44588"/>
                  <a:gd name="connsiteX3" fmla="*/ 0 w 44588"/>
                  <a:gd name="connsiteY3" fmla="*/ 22371 h 44588"/>
                  <a:gd name="connsiteX4" fmla="*/ 22217 w 44588"/>
                  <a:gd name="connsiteY4" fmla="*/ 44589 h 44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588" h="44588">
                    <a:moveTo>
                      <a:pt x="22217" y="44589"/>
                    </a:moveTo>
                    <a:cubicBezTo>
                      <a:pt x="34560" y="44589"/>
                      <a:pt x="44589" y="34714"/>
                      <a:pt x="44589" y="22371"/>
                    </a:cubicBezTo>
                    <a:cubicBezTo>
                      <a:pt x="44589" y="10029"/>
                      <a:pt x="34560" y="0"/>
                      <a:pt x="22217" y="0"/>
                    </a:cubicBezTo>
                    <a:cubicBezTo>
                      <a:pt x="9874" y="0"/>
                      <a:pt x="0" y="10029"/>
                      <a:pt x="0" y="22371"/>
                    </a:cubicBezTo>
                    <a:cubicBezTo>
                      <a:pt x="0" y="34714"/>
                      <a:pt x="9874" y="44589"/>
                      <a:pt x="22217" y="44589"/>
                    </a:cubicBezTo>
                    <a:close/>
                  </a:path>
                </a:pathLst>
              </a:custGeom>
              <a:solidFill>
                <a:srgbClr val="01010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32" name="Image 31" descr="Une image contenant texte, Police, logo, Graphique&#10;&#10;Le contenu généré par l’IA peut être incorrect.">
            <a:extLst>
              <a:ext uri="{FF2B5EF4-FFF2-40B4-BE49-F238E27FC236}">
                <a16:creationId xmlns:a16="http://schemas.microsoft.com/office/drawing/2014/main" id="{8E3CB727-5029-C7CD-8081-B164FCD4C8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8904" y="3193196"/>
            <a:ext cx="1840093" cy="471607"/>
          </a:xfrm>
          <a:prstGeom prst="rect">
            <a:avLst/>
          </a:prstGeom>
        </p:spPr>
      </p:pic>
      <p:pic>
        <p:nvPicPr>
          <p:cNvPr id="33" name="Image 3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5B4EF74C-F576-041F-F4ED-C07BE76F4F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40" y="5019591"/>
            <a:ext cx="1371464" cy="305800"/>
          </a:xfrm>
          <a:prstGeom prst="rect">
            <a:avLst/>
          </a:prstGeom>
        </p:spPr>
      </p:pic>
      <p:pic>
        <p:nvPicPr>
          <p:cNvPr id="35" name="drawing">
            <a:extLst>
              <a:ext uri="{FF2B5EF4-FFF2-40B4-BE49-F238E27FC236}">
                <a16:creationId xmlns:a16="http://schemas.microsoft.com/office/drawing/2014/main" id="{F9794917-AF71-AE29-FEEB-CC0ABCDA36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97" y="1238805"/>
            <a:ext cx="10477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564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CE1DF5-D167-B5E1-9757-71D4A0D36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5" y="168667"/>
            <a:ext cx="12159430" cy="1600438"/>
          </a:xfrm>
        </p:spPr>
        <p:txBody>
          <a:bodyPr/>
          <a:lstStyle/>
          <a:p>
            <a:pPr algn="ctr"/>
            <a:r>
              <a:rPr lang="fr-FR" b="1"/>
              <a:t>	</a:t>
            </a:r>
            <a:r>
              <a:rPr lang="fr-FR" sz="2400" b="1" u="sng"/>
              <a:t>Prochains évènements Business France : spatial</a:t>
            </a:r>
            <a:br>
              <a:rPr lang="fr-FR" b="1" u="sng"/>
            </a:br>
            <a:br>
              <a:rPr lang="fr-FR" sz="2000" u="sng">
                <a:solidFill>
                  <a:schemeClr val="bg1"/>
                </a:solidFill>
                <a:latin typeface="Aptos"/>
              </a:rPr>
            </a:br>
            <a:br>
              <a:rPr lang="fr-FR"/>
            </a:br>
            <a:br>
              <a:rPr lang="fr-FR"/>
            </a:br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7907224-C7B6-DF4C-4846-7BAABBE4E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16ED-9AA8-4003-ACD3-424D078486A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8BA83D83-154E-2DF2-28A2-49C81D12F73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00DD504-CDCE-43F7-AB61-C92041D57D14}" type="datetime1">
              <a:rPr lang="fr-FR" smtClean="0"/>
              <a:t>23/07/2025</a:t>
            </a:fld>
            <a:endParaRPr lang="fr-FR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E47E2D21-2CDA-96D8-87C3-A009C3DBC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04493"/>
              </p:ext>
            </p:extLst>
          </p:nvPr>
        </p:nvGraphicFramePr>
        <p:xfrm>
          <a:off x="338875" y="960679"/>
          <a:ext cx="11724098" cy="5244912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890904">
                  <a:extLst>
                    <a:ext uri="{9D8B030D-6E8A-4147-A177-3AD203B41FA5}">
                      <a16:colId xmlns:a16="http://schemas.microsoft.com/office/drawing/2014/main" val="1474263041"/>
                    </a:ext>
                  </a:extLst>
                </a:gridCol>
                <a:gridCol w="1330068">
                  <a:extLst>
                    <a:ext uri="{9D8B030D-6E8A-4147-A177-3AD203B41FA5}">
                      <a16:colId xmlns:a16="http://schemas.microsoft.com/office/drawing/2014/main" val="3718080193"/>
                    </a:ext>
                  </a:extLst>
                </a:gridCol>
                <a:gridCol w="1245182">
                  <a:extLst>
                    <a:ext uri="{9D8B030D-6E8A-4147-A177-3AD203B41FA5}">
                      <a16:colId xmlns:a16="http://schemas.microsoft.com/office/drawing/2014/main" val="377637432"/>
                    </a:ext>
                  </a:extLst>
                </a:gridCol>
                <a:gridCol w="5659867">
                  <a:extLst>
                    <a:ext uri="{9D8B030D-6E8A-4147-A177-3AD203B41FA5}">
                      <a16:colId xmlns:a16="http://schemas.microsoft.com/office/drawing/2014/main" val="786245489"/>
                    </a:ext>
                  </a:extLst>
                </a:gridCol>
                <a:gridCol w="1598077">
                  <a:extLst>
                    <a:ext uri="{9D8B030D-6E8A-4147-A177-3AD203B41FA5}">
                      <a16:colId xmlns:a16="http://schemas.microsoft.com/office/drawing/2014/main" val="2735213987"/>
                    </a:ext>
                  </a:extLst>
                </a:gridCol>
              </a:tblGrid>
              <a:tr h="240571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Evènement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Pays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Dates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A retenir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Site internet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0814940"/>
                  </a:ext>
                </a:extLst>
              </a:tr>
              <a:tr h="17938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/>
                        <a:t>French Space Days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@SMALLSAT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/>
                        <a:t>États-Unis (Salt Lake City)</a:t>
                      </a:r>
                      <a:endParaRPr lang="fr-FR" sz="1600" b="1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au 13 août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Organisé par BF en partenariat avec l’ANF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1er Espace France sur ce salon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Comptoirs sur l’espace collectif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Valeur ajoutée : communication, visibilité, networking, mises en contact…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Possibilité de bénéficier de la VA pour les entreprises françaises hors Espace France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>
                          <a:hlinkClick r:id="rId2"/>
                        </a:rPr>
                        <a:t>Site internet</a:t>
                      </a:r>
                      <a:endParaRPr lang="fr-FR" sz="1600" b="1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6942086"/>
                  </a:ext>
                </a:extLst>
              </a:tr>
              <a:tr h="1529092">
                <a:tc>
                  <a:txBody>
                    <a:bodyPr/>
                    <a:lstStyle/>
                    <a:p>
                      <a:r>
                        <a:rPr lang="fr-FR" sz="1600"/>
                        <a:t> </a:t>
                      </a:r>
                    </a:p>
                    <a:p>
                      <a:endParaRPr lang="fr-FR" sz="1600" b="1"/>
                    </a:p>
                    <a:p>
                      <a:endParaRPr lang="fr-FR" sz="1600" b="1"/>
                    </a:p>
                    <a:p>
                      <a:pPr algn="ctr"/>
                      <a:endParaRPr lang="fr-FR" sz="1600" b="1"/>
                    </a:p>
                    <a:p>
                      <a:pPr algn="ctr"/>
                      <a:r>
                        <a:rPr lang="fr-FR" sz="1600" b="1"/>
                        <a:t>French Space Days @ IAC</a:t>
                      </a:r>
                      <a:endParaRPr lang="fr-FR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Australie &amp; Nouvelle-Zélande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 septembre au 03 octobre 2025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600" b="1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Organisé par BF en partenariat avec le CNES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Participation 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l'IAC 2025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à Sydney et le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Zeland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Aerospace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Summit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à Christchurch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Rencontres avec l’écosystème spatial local, notamment :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Agence spatiale australienne, SASIC,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Saber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Astronautics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Rocket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Aerospace New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Zealand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0">
                          <a:solidFill>
                            <a:schemeClr val="accent2"/>
                          </a:solidFill>
                          <a:hlinkClick r:id="rId3"/>
                        </a:rPr>
                        <a:t>Site internet</a:t>
                      </a:r>
                      <a:endParaRPr lang="fr-FR" sz="1600" b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9195822"/>
                  </a:ext>
                </a:extLst>
              </a:tr>
              <a:tr h="1556832">
                <a:tc>
                  <a:txBody>
                    <a:bodyPr/>
                    <a:lstStyle/>
                    <a:p>
                      <a:pPr algn="ctr"/>
                      <a:r>
                        <a:rPr lang="fr-FR" sz="1600" b="1"/>
                        <a:t>French Space Days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/>
                        <a:t>Corée du Sud / Japon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 au 31 octobre 2025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Organisé par BF en partenariat avec le CNES et le GIFAS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marge du Sommet Spatial franco-coréen à Séoul et de la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Nihonbashi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Space Week à Tokyo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Rencontres avec l’écosystème spatial local, notamment :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Kasa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KARI &amp;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Hanwha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Aerospace / JAXA, Mitsubishi Electric,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ISpace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AxelSpace</a:t>
                      </a:r>
                      <a:endParaRPr lang="fr-F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>
                          <a:hlinkClick r:id="rId4"/>
                        </a:rPr>
                        <a:t>Site internet</a:t>
                      </a:r>
                      <a:endParaRPr lang="fr-FR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013650"/>
                  </a:ext>
                </a:extLst>
              </a:tr>
            </a:tbl>
          </a:graphicData>
        </a:graphic>
      </p:graphicFrame>
      <p:pic>
        <p:nvPicPr>
          <p:cNvPr id="1026" name="Picture 2" descr="Small Satellite Conference (SmallSat)">
            <a:extLst>
              <a:ext uri="{FF2B5EF4-FFF2-40B4-BE49-F238E27FC236}">
                <a16:creationId xmlns:a16="http://schemas.microsoft.com/office/drawing/2014/main" id="{F731B2B3-7396-188E-006F-57A4291F3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54" y="1371300"/>
            <a:ext cx="975827" cy="97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 descr="Une image contenant capture d’écran, Bleu électrique, Police, symbole&#10;&#10;Le contenu généré par l’IA peut être incorrect.">
            <a:extLst>
              <a:ext uri="{FF2B5EF4-FFF2-40B4-BE49-F238E27FC236}">
                <a16:creationId xmlns:a16="http://schemas.microsoft.com/office/drawing/2014/main" id="{F9AD7A16-F382-29B7-EC3D-E068D3D23F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6241" y="3165506"/>
            <a:ext cx="975827" cy="975827"/>
          </a:xfrm>
          <a:prstGeom prst="rect">
            <a:avLst/>
          </a:prstGeom>
        </p:spPr>
      </p:pic>
      <p:grpSp>
        <p:nvGrpSpPr>
          <p:cNvPr id="3" name="Graphique 2">
            <a:extLst>
              <a:ext uri="{FF2B5EF4-FFF2-40B4-BE49-F238E27FC236}">
                <a16:creationId xmlns:a16="http://schemas.microsoft.com/office/drawing/2014/main" id="{E878E536-1C30-BA4A-0619-480AEDB1A5B7}"/>
              </a:ext>
            </a:extLst>
          </p:cNvPr>
          <p:cNvGrpSpPr>
            <a:grpSpLocks noChangeAspect="1"/>
          </p:cNvGrpSpPr>
          <p:nvPr/>
        </p:nvGrpSpPr>
        <p:grpSpPr>
          <a:xfrm>
            <a:off x="16285" y="76201"/>
            <a:ext cx="1513141" cy="432000"/>
            <a:chOff x="8495666" y="378901"/>
            <a:chExt cx="1532055" cy="437400"/>
          </a:xfrm>
        </p:grpSpPr>
        <p:grpSp>
          <p:nvGrpSpPr>
            <p:cNvPr id="4" name="Graphique 2">
              <a:extLst>
                <a:ext uri="{FF2B5EF4-FFF2-40B4-BE49-F238E27FC236}">
                  <a16:creationId xmlns:a16="http://schemas.microsoft.com/office/drawing/2014/main" id="{C91E6725-45A1-3CBF-1AD2-8E372006B8C1}"/>
                </a:ext>
              </a:extLst>
            </p:cNvPr>
            <p:cNvGrpSpPr/>
            <p:nvPr/>
          </p:nvGrpSpPr>
          <p:grpSpPr>
            <a:xfrm>
              <a:off x="8495666" y="378901"/>
              <a:ext cx="437399" cy="437400"/>
              <a:chOff x="8495666" y="378901"/>
              <a:chExt cx="437399" cy="437400"/>
            </a:xfrm>
          </p:grpSpPr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42CAF4C7-E363-570D-14D1-9B8D4F277062}"/>
                  </a:ext>
                </a:extLst>
              </p:cNvPr>
              <p:cNvSpPr/>
              <p:nvPr/>
            </p:nvSpPr>
            <p:spPr>
              <a:xfrm>
                <a:off x="8495666" y="489678"/>
                <a:ext cx="326622" cy="326622"/>
              </a:xfrm>
              <a:custGeom>
                <a:avLst/>
                <a:gdLst>
                  <a:gd name="connsiteX0" fmla="*/ 188691 w 326622"/>
                  <a:gd name="connsiteY0" fmla="*/ 215846 h 326622"/>
                  <a:gd name="connsiteX1" fmla="*/ 257657 w 326622"/>
                  <a:gd name="connsiteY1" fmla="*/ 146880 h 326622"/>
                  <a:gd name="connsiteX2" fmla="*/ 179743 w 326622"/>
                  <a:gd name="connsiteY2" fmla="*/ 68966 h 326622"/>
                  <a:gd name="connsiteX3" fmla="*/ 110777 w 326622"/>
                  <a:gd name="connsiteY3" fmla="*/ 137931 h 326622"/>
                  <a:gd name="connsiteX4" fmla="*/ 110777 w 326622"/>
                  <a:gd name="connsiteY4" fmla="*/ 0 h 326622"/>
                  <a:gd name="connsiteX5" fmla="*/ 109234 w 326622"/>
                  <a:gd name="connsiteY5" fmla="*/ 0 h 326622"/>
                  <a:gd name="connsiteX6" fmla="*/ 0 w 326622"/>
                  <a:gd name="connsiteY6" fmla="*/ 109389 h 326622"/>
                  <a:gd name="connsiteX7" fmla="*/ 0 w 326622"/>
                  <a:gd name="connsiteY7" fmla="*/ 282343 h 326622"/>
                  <a:gd name="connsiteX8" fmla="*/ 44280 w 326622"/>
                  <a:gd name="connsiteY8" fmla="*/ 326623 h 326622"/>
                  <a:gd name="connsiteX9" fmla="*/ 217389 w 326622"/>
                  <a:gd name="connsiteY9" fmla="*/ 326623 h 326622"/>
                  <a:gd name="connsiteX10" fmla="*/ 326623 w 326622"/>
                  <a:gd name="connsiteY10" fmla="*/ 217234 h 326622"/>
                  <a:gd name="connsiteX11" fmla="*/ 326623 w 326622"/>
                  <a:gd name="connsiteY11" fmla="*/ 216000 h 326622"/>
                  <a:gd name="connsiteX12" fmla="*/ 188691 w 326622"/>
                  <a:gd name="connsiteY12" fmla="*/ 216000 h 326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622">
                    <a:moveTo>
                      <a:pt x="188691" y="215846"/>
                    </a:moveTo>
                    <a:lnTo>
                      <a:pt x="257657" y="146880"/>
                    </a:lnTo>
                    <a:lnTo>
                      <a:pt x="179743" y="68966"/>
                    </a:lnTo>
                    <a:lnTo>
                      <a:pt x="110777" y="137931"/>
                    </a:lnTo>
                    <a:lnTo>
                      <a:pt x="110777" y="0"/>
                    </a:ln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282343"/>
                    </a:lnTo>
                    <a:cubicBezTo>
                      <a:pt x="0" y="306874"/>
                      <a:pt x="19749" y="326623"/>
                      <a:pt x="44280" y="326623"/>
                    </a:cubicBezTo>
                    <a:lnTo>
                      <a:pt x="217389" y="326623"/>
                    </a:lnTo>
                    <a:cubicBezTo>
                      <a:pt x="277714" y="326623"/>
                      <a:pt x="326623" y="277714"/>
                      <a:pt x="326623" y="217234"/>
                    </a:cubicBezTo>
                    <a:lnTo>
                      <a:pt x="326623" y="216000"/>
                    </a:lnTo>
                    <a:lnTo>
                      <a:pt x="188691" y="216000"/>
                    </a:lnTo>
                    <a:close/>
                  </a:path>
                </a:pathLst>
              </a:custGeom>
              <a:solidFill>
                <a:srgbClr val="293273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15C86182-4F10-E9EE-A0EB-442B1D30C5EF}"/>
                  </a:ext>
                </a:extLst>
              </p:cNvPr>
              <p:cNvSpPr/>
              <p:nvPr/>
            </p:nvSpPr>
            <p:spPr>
              <a:xfrm>
                <a:off x="8606443" y="378901"/>
                <a:ext cx="326622" cy="326468"/>
              </a:xfrm>
              <a:custGeom>
                <a:avLst/>
                <a:gdLst>
                  <a:gd name="connsiteX0" fmla="*/ 137931 w 326622"/>
                  <a:gd name="connsiteY0" fmla="*/ 110623 h 326468"/>
                  <a:gd name="connsiteX1" fmla="*/ 68966 w 326622"/>
                  <a:gd name="connsiteY1" fmla="*/ 179589 h 326468"/>
                  <a:gd name="connsiteX2" fmla="*/ 146880 w 326622"/>
                  <a:gd name="connsiteY2" fmla="*/ 257503 h 326468"/>
                  <a:gd name="connsiteX3" fmla="*/ 215846 w 326622"/>
                  <a:gd name="connsiteY3" fmla="*/ 188537 h 326468"/>
                  <a:gd name="connsiteX4" fmla="*/ 215846 w 326622"/>
                  <a:gd name="connsiteY4" fmla="*/ 326469 h 326468"/>
                  <a:gd name="connsiteX5" fmla="*/ 217389 w 326622"/>
                  <a:gd name="connsiteY5" fmla="*/ 326469 h 326468"/>
                  <a:gd name="connsiteX6" fmla="*/ 326623 w 326622"/>
                  <a:gd name="connsiteY6" fmla="*/ 217080 h 326468"/>
                  <a:gd name="connsiteX7" fmla="*/ 326623 w 326622"/>
                  <a:gd name="connsiteY7" fmla="*/ 44280 h 326468"/>
                  <a:gd name="connsiteX8" fmla="*/ 282343 w 326622"/>
                  <a:gd name="connsiteY8" fmla="*/ 0 h 326468"/>
                  <a:gd name="connsiteX9" fmla="*/ 109234 w 326622"/>
                  <a:gd name="connsiteY9" fmla="*/ 0 h 326468"/>
                  <a:gd name="connsiteX10" fmla="*/ 0 w 326622"/>
                  <a:gd name="connsiteY10" fmla="*/ 109389 h 326468"/>
                  <a:gd name="connsiteX11" fmla="*/ 0 w 326622"/>
                  <a:gd name="connsiteY11" fmla="*/ 110623 h 326468"/>
                  <a:gd name="connsiteX12" fmla="*/ 137931 w 326622"/>
                  <a:gd name="connsiteY12" fmla="*/ 110623 h 326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468">
                    <a:moveTo>
                      <a:pt x="137931" y="110623"/>
                    </a:moveTo>
                    <a:lnTo>
                      <a:pt x="68966" y="179589"/>
                    </a:lnTo>
                    <a:lnTo>
                      <a:pt x="146880" y="257503"/>
                    </a:lnTo>
                    <a:lnTo>
                      <a:pt x="215846" y="188537"/>
                    </a:lnTo>
                    <a:lnTo>
                      <a:pt x="215846" y="326469"/>
                    </a:lnTo>
                    <a:lnTo>
                      <a:pt x="217389" y="326469"/>
                    </a:lnTo>
                    <a:cubicBezTo>
                      <a:pt x="277714" y="326469"/>
                      <a:pt x="326623" y="277560"/>
                      <a:pt x="326623" y="217080"/>
                    </a:cubicBezTo>
                    <a:lnTo>
                      <a:pt x="326623" y="44280"/>
                    </a:lnTo>
                    <a:cubicBezTo>
                      <a:pt x="326623" y="19749"/>
                      <a:pt x="306874" y="0"/>
                      <a:pt x="282343" y="0"/>
                    </a:cubicBez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110623"/>
                    </a:lnTo>
                    <a:lnTo>
                      <a:pt x="137931" y="110623"/>
                    </a:lnTo>
                    <a:close/>
                  </a:path>
                </a:pathLst>
              </a:custGeom>
              <a:solidFill>
                <a:srgbClr val="E10814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5" name="Graphique 2">
              <a:extLst>
                <a:ext uri="{FF2B5EF4-FFF2-40B4-BE49-F238E27FC236}">
                  <a16:creationId xmlns:a16="http://schemas.microsoft.com/office/drawing/2014/main" id="{AD4950A1-6B09-400D-BD25-CF836B5CEEBA}"/>
                </a:ext>
              </a:extLst>
            </p:cNvPr>
            <p:cNvGrpSpPr/>
            <p:nvPr/>
          </p:nvGrpSpPr>
          <p:grpSpPr>
            <a:xfrm>
              <a:off x="9043688" y="402043"/>
              <a:ext cx="984033" cy="372754"/>
              <a:chOff x="9043688" y="402043"/>
              <a:chExt cx="984033" cy="372754"/>
            </a:xfrm>
            <a:solidFill>
              <a:srgbClr val="010101"/>
            </a:solidFill>
          </p:grpSpPr>
          <p:grpSp>
            <p:nvGrpSpPr>
              <p:cNvPr id="6" name="Graphique 2">
                <a:extLst>
                  <a:ext uri="{FF2B5EF4-FFF2-40B4-BE49-F238E27FC236}">
                    <a16:creationId xmlns:a16="http://schemas.microsoft.com/office/drawing/2014/main" id="{B9388BCE-FC93-9C0B-2531-77694EF0676B}"/>
                  </a:ext>
                </a:extLst>
              </p:cNvPr>
              <p:cNvGrpSpPr/>
              <p:nvPr/>
            </p:nvGrpSpPr>
            <p:grpSpPr>
              <a:xfrm>
                <a:off x="9043688" y="423489"/>
                <a:ext cx="984033" cy="351308"/>
                <a:chOff x="9043688" y="423489"/>
                <a:chExt cx="984033" cy="351308"/>
              </a:xfrm>
              <a:solidFill>
                <a:srgbClr val="010101"/>
              </a:solidFill>
            </p:grpSpPr>
            <p:sp>
              <p:nvSpPr>
                <p:cNvPr id="12" name="Forme libre : forme 11">
                  <a:extLst>
                    <a:ext uri="{FF2B5EF4-FFF2-40B4-BE49-F238E27FC236}">
                      <a16:creationId xmlns:a16="http://schemas.microsoft.com/office/drawing/2014/main" id="{64FBD833-01F9-C971-C444-ADCEEC913D36}"/>
                    </a:ext>
                  </a:extLst>
                </p:cNvPr>
                <p:cNvSpPr/>
                <p:nvPr/>
              </p:nvSpPr>
              <p:spPr>
                <a:xfrm>
                  <a:off x="9043842" y="423489"/>
                  <a:ext cx="136388" cy="162617"/>
                </a:xfrm>
                <a:custGeom>
                  <a:avLst/>
                  <a:gdLst>
                    <a:gd name="connsiteX0" fmla="*/ 105531 w 136388"/>
                    <a:gd name="connsiteY0" fmla="*/ 77760 h 162617"/>
                    <a:gd name="connsiteX1" fmla="*/ 128829 w 136388"/>
                    <a:gd name="connsiteY1" fmla="*/ 43200 h 162617"/>
                    <a:gd name="connsiteX2" fmla="*/ 74366 w 136388"/>
                    <a:gd name="connsiteY2" fmla="*/ 0 h 162617"/>
                    <a:gd name="connsiteX3" fmla="*/ 0 w 136388"/>
                    <a:gd name="connsiteY3" fmla="*/ 0 h 162617"/>
                    <a:gd name="connsiteX4" fmla="*/ 0 w 136388"/>
                    <a:gd name="connsiteY4" fmla="*/ 162617 h 162617"/>
                    <a:gd name="connsiteX5" fmla="*/ 76834 w 136388"/>
                    <a:gd name="connsiteY5" fmla="*/ 162617 h 162617"/>
                    <a:gd name="connsiteX6" fmla="*/ 136389 w 136388"/>
                    <a:gd name="connsiteY6" fmla="*/ 117566 h 162617"/>
                    <a:gd name="connsiteX7" fmla="*/ 105686 w 136388"/>
                    <a:gd name="connsiteY7" fmla="*/ 77760 h 162617"/>
                    <a:gd name="connsiteX8" fmla="*/ 38880 w 136388"/>
                    <a:gd name="connsiteY8" fmla="*/ 30394 h 162617"/>
                    <a:gd name="connsiteX9" fmla="*/ 67114 w 136388"/>
                    <a:gd name="connsiteY9" fmla="*/ 30394 h 162617"/>
                    <a:gd name="connsiteX10" fmla="*/ 88869 w 136388"/>
                    <a:gd name="connsiteY10" fmla="*/ 47829 h 162617"/>
                    <a:gd name="connsiteX11" fmla="*/ 67114 w 136388"/>
                    <a:gd name="connsiteY11" fmla="*/ 65571 h 162617"/>
                    <a:gd name="connsiteX12" fmla="*/ 38880 w 136388"/>
                    <a:gd name="connsiteY12" fmla="*/ 65571 h 162617"/>
                    <a:gd name="connsiteX13" fmla="*/ 38880 w 136388"/>
                    <a:gd name="connsiteY13" fmla="*/ 30240 h 162617"/>
                    <a:gd name="connsiteX14" fmla="*/ 73131 w 136388"/>
                    <a:gd name="connsiteY14" fmla="*/ 131914 h 162617"/>
                    <a:gd name="connsiteX15" fmla="*/ 38880 w 136388"/>
                    <a:gd name="connsiteY15" fmla="*/ 131914 h 162617"/>
                    <a:gd name="connsiteX16" fmla="*/ 38880 w 136388"/>
                    <a:gd name="connsiteY16" fmla="*/ 92880 h 162617"/>
                    <a:gd name="connsiteX17" fmla="*/ 73131 w 136388"/>
                    <a:gd name="connsiteY17" fmla="*/ 92880 h 162617"/>
                    <a:gd name="connsiteX18" fmla="*/ 97354 w 136388"/>
                    <a:gd name="connsiteY18" fmla="*/ 112629 h 162617"/>
                    <a:gd name="connsiteX19" fmla="*/ 73131 w 136388"/>
                    <a:gd name="connsiteY19" fmla="*/ 131914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36388" h="162617">
                      <a:moveTo>
                        <a:pt x="105531" y="77760"/>
                      </a:moveTo>
                      <a:cubicBezTo>
                        <a:pt x="118337" y="71280"/>
                        <a:pt x="128829" y="60017"/>
                        <a:pt x="128829" y="43200"/>
                      </a:cubicBezTo>
                      <a:cubicBezTo>
                        <a:pt x="128829" y="19440"/>
                        <a:pt x="115097" y="0"/>
                        <a:pt x="74366" y="0"/>
                      </a:cubicBezTo>
                      <a:lnTo>
                        <a:pt x="0" y="0"/>
                      </a:lnTo>
                      <a:lnTo>
                        <a:pt x="0" y="162617"/>
                      </a:lnTo>
                      <a:lnTo>
                        <a:pt x="76834" y="162617"/>
                      </a:lnTo>
                      <a:cubicBezTo>
                        <a:pt x="119417" y="162617"/>
                        <a:pt x="136389" y="142869"/>
                        <a:pt x="136389" y="117566"/>
                      </a:cubicBezTo>
                      <a:cubicBezTo>
                        <a:pt x="136389" y="97046"/>
                        <a:pt x="120651" y="83777"/>
                        <a:pt x="105686" y="77760"/>
                      </a:cubicBezTo>
                      <a:close/>
                      <a:moveTo>
                        <a:pt x="38880" y="30394"/>
                      </a:moveTo>
                      <a:lnTo>
                        <a:pt x="67114" y="30394"/>
                      </a:lnTo>
                      <a:cubicBezTo>
                        <a:pt x="80383" y="30394"/>
                        <a:pt x="88869" y="36103"/>
                        <a:pt x="88869" y="47829"/>
                      </a:cubicBezTo>
                      <a:cubicBezTo>
                        <a:pt x="88869" y="59554"/>
                        <a:pt x="80383" y="65571"/>
                        <a:pt x="67114" y="65571"/>
                      </a:cubicBezTo>
                      <a:lnTo>
                        <a:pt x="38880" y="65571"/>
                      </a:lnTo>
                      <a:lnTo>
                        <a:pt x="38880" y="30240"/>
                      </a:lnTo>
                      <a:close/>
                      <a:moveTo>
                        <a:pt x="73131" y="131914"/>
                      </a:moveTo>
                      <a:lnTo>
                        <a:pt x="38880" y="131914"/>
                      </a:lnTo>
                      <a:lnTo>
                        <a:pt x="38880" y="92880"/>
                      </a:lnTo>
                      <a:lnTo>
                        <a:pt x="73131" y="92880"/>
                      </a:lnTo>
                      <a:cubicBezTo>
                        <a:pt x="87634" y="92880"/>
                        <a:pt x="97354" y="100903"/>
                        <a:pt x="97354" y="112629"/>
                      </a:cubicBezTo>
                      <a:cubicBezTo>
                        <a:pt x="97354" y="124354"/>
                        <a:pt x="87634" y="131914"/>
                        <a:pt x="73131" y="131914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3" name="Forme libre : forme 12">
                  <a:extLst>
                    <a:ext uri="{FF2B5EF4-FFF2-40B4-BE49-F238E27FC236}">
                      <a16:creationId xmlns:a16="http://schemas.microsoft.com/office/drawing/2014/main" id="{3A90B2EF-B793-E1CC-632B-42980EFA0BCB}"/>
                    </a:ext>
                  </a:extLst>
                </p:cNvPr>
                <p:cNvSpPr/>
                <p:nvPr/>
              </p:nvSpPr>
              <p:spPr>
                <a:xfrm>
                  <a:off x="9194271" y="460826"/>
                  <a:ext cx="121422" cy="128211"/>
                </a:xfrm>
                <a:custGeom>
                  <a:avLst/>
                  <a:gdLst>
                    <a:gd name="connsiteX0" fmla="*/ 54309 w 121422"/>
                    <a:gd name="connsiteY0" fmla="*/ 128211 h 128211"/>
                    <a:gd name="connsiteX1" fmla="*/ 91337 w 121422"/>
                    <a:gd name="connsiteY1" fmla="*/ 114171 h 128211"/>
                    <a:gd name="connsiteX2" fmla="*/ 121423 w 121422"/>
                    <a:gd name="connsiteY2" fmla="*/ 128211 h 128211"/>
                    <a:gd name="connsiteX3" fmla="*/ 121423 w 121422"/>
                    <a:gd name="connsiteY3" fmla="*/ 0 h 128211"/>
                    <a:gd name="connsiteX4" fmla="*/ 82851 w 121422"/>
                    <a:gd name="connsiteY4" fmla="*/ 0 h 128211"/>
                    <a:gd name="connsiteX5" fmla="*/ 82851 w 121422"/>
                    <a:gd name="connsiteY5" fmla="*/ 71589 h 128211"/>
                    <a:gd name="connsiteX6" fmla="*/ 60326 w 121422"/>
                    <a:gd name="connsiteY6" fmla="*/ 95349 h 128211"/>
                    <a:gd name="connsiteX7" fmla="*/ 38571 w 121422"/>
                    <a:gd name="connsiteY7" fmla="*/ 72360 h 128211"/>
                    <a:gd name="connsiteX8" fmla="*/ 38571 w 121422"/>
                    <a:gd name="connsiteY8" fmla="*/ 0 h 128211"/>
                    <a:gd name="connsiteX9" fmla="*/ 0 w 121422"/>
                    <a:gd name="connsiteY9" fmla="*/ 0 h 128211"/>
                    <a:gd name="connsiteX10" fmla="*/ 0 w 121422"/>
                    <a:gd name="connsiteY10" fmla="*/ 74983 h 128211"/>
                    <a:gd name="connsiteX11" fmla="*/ 54309 w 121422"/>
                    <a:gd name="connsiteY11" fmla="*/ 128057 h 128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1422" h="128211">
                      <a:moveTo>
                        <a:pt x="54309" y="128211"/>
                      </a:moveTo>
                      <a:cubicBezTo>
                        <a:pt x="68349" y="128211"/>
                        <a:pt x="81309" y="122657"/>
                        <a:pt x="91337" y="114171"/>
                      </a:cubicBezTo>
                      <a:cubicBezTo>
                        <a:pt x="96274" y="123429"/>
                        <a:pt x="110623" y="128211"/>
                        <a:pt x="121423" y="128211"/>
                      </a:cubicBezTo>
                      <a:lnTo>
                        <a:pt x="121423" y="0"/>
                      </a:lnTo>
                      <a:lnTo>
                        <a:pt x="82851" y="0"/>
                      </a:lnTo>
                      <a:lnTo>
                        <a:pt x="82851" y="71589"/>
                      </a:lnTo>
                      <a:cubicBezTo>
                        <a:pt x="82851" y="85629"/>
                        <a:pt x="73903" y="95349"/>
                        <a:pt x="60326" y="95349"/>
                      </a:cubicBezTo>
                      <a:cubicBezTo>
                        <a:pt x="46749" y="95349"/>
                        <a:pt x="38571" y="86554"/>
                        <a:pt x="38571" y="72360"/>
                      </a:cubicBezTo>
                      <a:lnTo>
                        <a:pt x="38571" y="0"/>
                      </a:lnTo>
                      <a:lnTo>
                        <a:pt x="0" y="0"/>
                      </a:lnTo>
                      <a:lnTo>
                        <a:pt x="0" y="74983"/>
                      </a:lnTo>
                      <a:cubicBezTo>
                        <a:pt x="0" y="107074"/>
                        <a:pt x="19749" y="128057"/>
                        <a:pt x="54309" y="128057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4" name="Forme libre : forme 13">
                  <a:extLst>
                    <a:ext uri="{FF2B5EF4-FFF2-40B4-BE49-F238E27FC236}">
                      <a16:creationId xmlns:a16="http://schemas.microsoft.com/office/drawing/2014/main" id="{01025175-8FCA-24B8-E476-CAF7C16CDB04}"/>
                    </a:ext>
                  </a:extLst>
                </p:cNvPr>
                <p:cNvSpPr/>
                <p:nvPr/>
              </p:nvSpPr>
              <p:spPr>
                <a:xfrm>
                  <a:off x="9331122" y="457741"/>
                  <a:ext cx="111857" cy="131142"/>
                </a:xfrm>
                <a:custGeom>
                  <a:avLst/>
                  <a:gdLst>
                    <a:gd name="connsiteX0" fmla="*/ 111703 w 111857"/>
                    <a:gd name="connsiteY0" fmla="*/ 92263 h 131142"/>
                    <a:gd name="connsiteX1" fmla="*/ 62640 w 111857"/>
                    <a:gd name="connsiteY1" fmla="*/ 49680 h 131142"/>
                    <a:gd name="connsiteX2" fmla="*/ 43200 w 111857"/>
                    <a:gd name="connsiteY2" fmla="*/ 36103 h 131142"/>
                    <a:gd name="connsiteX3" fmla="*/ 58937 w 111857"/>
                    <a:gd name="connsiteY3" fmla="*/ 26383 h 131142"/>
                    <a:gd name="connsiteX4" fmla="*/ 89023 w 111857"/>
                    <a:gd name="connsiteY4" fmla="*/ 38571 h 131142"/>
                    <a:gd name="connsiteX5" fmla="*/ 91800 w 111857"/>
                    <a:gd name="connsiteY5" fmla="*/ 38571 h 131142"/>
                    <a:gd name="connsiteX6" fmla="*/ 108771 w 111857"/>
                    <a:gd name="connsiteY6" fmla="*/ 23606 h 131142"/>
                    <a:gd name="connsiteX7" fmla="*/ 108771 w 111857"/>
                    <a:gd name="connsiteY7" fmla="*/ 20829 h 131142"/>
                    <a:gd name="connsiteX8" fmla="*/ 56777 w 111857"/>
                    <a:gd name="connsiteY8" fmla="*/ 0 h 131142"/>
                    <a:gd name="connsiteX9" fmla="*/ 5246 w 111857"/>
                    <a:gd name="connsiteY9" fmla="*/ 37491 h 131142"/>
                    <a:gd name="connsiteX10" fmla="*/ 51531 w 111857"/>
                    <a:gd name="connsiteY10" fmla="*/ 77297 h 131142"/>
                    <a:gd name="connsiteX11" fmla="*/ 72977 w 111857"/>
                    <a:gd name="connsiteY11" fmla="*/ 93034 h 131142"/>
                    <a:gd name="connsiteX12" fmla="*/ 55543 w 111857"/>
                    <a:gd name="connsiteY12" fmla="*/ 104760 h 131142"/>
                    <a:gd name="connsiteX13" fmla="*/ 20211 w 111857"/>
                    <a:gd name="connsiteY13" fmla="*/ 88560 h 131142"/>
                    <a:gd name="connsiteX14" fmla="*/ 17434 w 111857"/>
                    <a:gd name="connsiteY14" fmla="*/ 88560 h 131142"/>
                    <a:gd name="connsiteX15" fmla="*/ 0 w 111857"/>
                    <a:gd name="connsiteY15" fmla="*/ 104297 h 131142"/>
                    <a:gd name="connsiteX16" fmla="*/ 0 w 111857"/>
                    <a:gd name="connsiteY16" fmla="*/ 107074 h 131142"/>
                    <a:gd name="connsiteX17" fmla="*/ 58011 w 111857"/>
                    <a:gd name="connsiteY17" fmla="*/ 131143 h 131142"/>
                    <a:gd name="connsiteX18" fmla="*/ 111857 w 111857"/>
                    <a:gd name="connsiteY18" fmla="*/ 921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111703" y="92263"/>
                      </a:moveTo>
                      <a:cubicBezTo>
                        <a:pt x="111703" y="64183"/>
                        <a:pt x="81463" y="56777"/>
                        <a:pt x="62640" y="49680"/>
                      </a:cubicBez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5" name="Forme libre : forme 14">
                  <a:extLst>
                    <a:ext uri="{FF2B5EF4-FFF2-40B4-BE49-F238E27FC236}">
                      <a16:creationId xmlns:a16="http://schemas.microsoft.com/office/drawing/2014/main" id="{AA57D16D-0438-0C96-099F-95DBC980D83F}"/>
                    </a:ext>
                  </a:extLst>
                </p:cNvPr>
                <p:cNvSpPr/>
                <p:nvPr/>
              </p:nvSpPr>
              <p:spPr>
                <a:xfrm>
                  <a:off x="9459179" y="460826"/>
                  <a:ext cx="38571" cy="125125"/>
                </a:xfrm>
                <a:custGeom>
                  <a:avLst/>
                  <a:gdLst>
                    <a:gd name="connsiteX0" fmla="*/ 0 w 38571"/>
                    <a:gd name="connsiteY0" fmla="*/ 0 h 125125"/>
                    <a:gd name="connsiteX1" fmla="*/ 38571 w 38571"/>
                    <a:gd name="connsiteY1" fmla="*/ 0 h 125125"/>
                    <a:gd name="connsiteX2" fmla="*/ 38571 w 38571"/>
                    <a:gd name="connsiteY2" fmla="*/ 125126 h 125125"/>
                    <a:gd name="connsiteX3" fmla="*/ 0 w 38571"/>
                    <a:gd name="connsiteY3" fmla="*/ 125126 h 125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571" h="125125">
                      <a:moveTo>
                        <a:pt x="0" y="0"/>
                      </a:moveTo>
                      <a:lnTo>
                        <a:pt x="38571" y="0"/>
                      </a:lnTo>
                      <a:lnTo>
                        <a:pt x="38571" y="125126"/>
                      </a:lnTo>
                      <a:lnTo>
                        <a:pt x="0" y="12512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6" name="Forme libre : forme 15">
                  <a:extLst>
                    <a:ext uri="{FF2B5EF4-FFF2-40B4-BE49-F238E27FC236}">
                      <a16:creationId xmlns:a16="http://schemas.microsoft.com/office/drawing/2014/main" id="{9ED68A66-AE54-2FFD-3C5A-B856321B3454}"/>
                    </a:ext>
                  </a:extLst>
                </p:cNvPr>
                <p:cNvSpPr/>
                <p:nvPr/>
              </p:nvSpPr>
              <p:spPr>
                <a:xfrm>
                  <a:off x="9519814" y="457895"/>
                  <a:ext cx="123891" cy="128057"/>
                </a:xfrm>
                <a:custGeom>
                  <a:avLst/>
                  <a:gdLst>
                    <a:gd name="connsiteX0" fmla="*/ 38880 w 123891"/>
                    <a:gd name="connsiteY0" fmla="*/ 56777 h 128057"/>
                    <a:gd name="connsiteX1" fmla="*/ 62331 w 123891"/>
                    <a:gd name="connsiteY1" fmla="*/ 32709 h 128057"/>
                    <a:gd name="connsiteX2" fmla="*/ 85166 w 123891"/>
                    <a:gd name="connsiteY2" fmla="*/ 56777 h 128057"/>
                    <a:gd name="connsiteX3" fmla="*/ 85166 w 123891"/>
                    <a:gd name="connsiteY3" fmla="*/ 128057 h 128057"/>
                    <a:gd name="connsiteX4" fmla="*/ 123891 w 123891"/>
                    <a:gd name="connsiteY4" fmla="*/ 128057 h 128057"/>
                    <a:gd name="connsiteX5" fmla="*/ 123891 w 123891"/>
                    <a:gd name="connsiteY5" fmla="*/ 54000 h 128057"/>
                    <a:gd name="connsiteX6" fmla="*/ 70817 w 123891"/>
                    <a:gd name="connsiteY6" fmla="*/ 0 h 128057"/>
                    <a:gd name="connsiteX7" fmla="*/ 30549 w 123891"/>
                    <a:gd name="connsiteY7" fmla="*/ 14040 h 128057"/>
                    <a:gd name="connsiteX8" fmla="*/ 0 w 123891"/>
                    <a:gd name="connsiteY8" fmla="*/ 0 h 128057"/>
                    <a:gd name="connsiteX9" fmla="*/ 0 w 123891"/>
                    <a:gd name="connsiteY9" fmla="*/ 128057 h 128057"/>
                    <a:gd name="connsiteX10" fmla="*/ 38726 w 123891"/>
                    <a:gd name="connsiteY10" fmla="*/ 128057 h 128057"/>
                    <a:gd name="connsiteX11" fmla="*/ 38726 w 123891"/>
                    <a:gd name="connsiteY11" fmla="*/ 56777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891" h="128057">
                      <a:moveTo>
                        <a:pt x="38880" y="56777"/>
                      </a:moveTo>
                      <a:cubicBezTo>
                        <a:pt x="38880" y="42737"/>
                        <a:pt x="47829" y="32709"/>
                        <a:pt x="62331" y="32709"/>
                      </a:cubicBezTo>
                      <a:cubicBezTo>
                        <a:pt x="76834" y="32709"/>
                        <a:pt x="85166" y="42737"/>
                        <a:pt x="85166" y="56777"/>
                      </a:cubicBezTo>
                      <a:lnTo>
                        <a:pt x="85166" y="128057"/>
                      </a:lnTo>
                      <a:lnTo>
                        <a:pt x="123891" y="128057"/>
                      </a:lnTo>
                      <a:lnTo>
                        <a:pt x="123891" y="54000"/>
                      </a:lnTo>
                      <a:cubicBezTo>
                        <a:pt x="123891" y="21291"/>
                        <a:pt x="102600" y="0"/>
                        <a:pt x="70817" y="0"/>
                      </a:cubicBez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7" name="Forme libre : forme 16">
                  <a:extLst>
                    <a:ext uri="{FF2B5EF4-FFF2-40B4-BE49-F238E27FC236}">
                      <a16:creationId xmlns:a16="http://schemas.microsoft.com/office/drawing/2014/main" id="{46BC6F04-4EBE-D888-1646-F8DAA85A543F}"/>
                    </a:ext>
                  </a:extLst>
                </p:cNvPr>
                <p:cNvSpPr/>
                <p:nvPr/>
              </p:nvSpPr>
              <p:spPr>
                <a:xfrm>
                  <a:off x="9657899" y="457895"/>
                  <a:ext cx="133611" cy="131142"/>
                </a:xfrm>
                <a:custGeom>
                  <a:avLst/>
                  <a:gdLst>
                    <a:gd name="connsiteX0" fmla="*/ 70971 w 133611"/>
                    <a:gd name="connsiteY0" fmla="*/ 131143 h 131142"/>
                    <a:gd name="connsiteX1" fmla="*/ 127749 w 133611"/>
                    <a:gd name="connsiteY1" fmla="*/ 108309 h 131142"/>
                    <a:gd name="connsiteX2" fmla="*/ 127749 w 133611"/>
                    <a:gd name="connsiteY2" fmla="*/ 105531 h 131142"/>
                    <a:gd name="connsiteX3" fmla="*/ 110314 w 133611"/>
                    <a:gd name="connsiteY3" fmla="*/ 88714 h 131142"/>
                    <a:gd name="connsiteX4" fmla="*/ 107537 w 133611"/>
                    <a:gd name="connsiteY4" fmla="*/ 88714 h 131142"/>
                    <a:gd name="connsiteX5" fmla="*/ 72823 w 133611"/>
                    <a:gd name="connsiteY5" fmla="*/ 102446 h 131142"/>
                    <a:gd name="connsiteX6" fmla="*/ 37491 w 133611"/>
                    <a:gd name="connsiteY6" fmla="*/ 74983 h 131142"/>
                    <a:gd name="connsiteX7" fmla="*/ 132840 w 133611"/>
                    <a:gd name="connsiteY7" fmla="*/ 74983 h 131142"/>
                    <a:gd name="connsiteX8" fmla="*/ 133611 w 133611"/>
                    <a:gd name="connsiteY8" fmla="*/ 64800 h 131142"/>
                    <a:gd name="connsiteX9" fmla="*/ 67269 w 133611"/>
                    <a:gd name="connsiteY9" fmla="*/ 0 h 131142"/>
                    <a:gd name="connsiteX10" fmla="*/ 0 w 133611"/>
                    <a:gd name="connsiteY10" fmla="*/ 65726 h 131142"/>
                    <a:gd name="connsiteX11" fmla="*/ 70971 w 133611"/>
                    <a:gd name="connsiteY11" fmla="*/ 130989 h 131142"/>
                    <a:gd name="connsiteX12" fmla="*/ 66960 w 133611"/>
                    <a:gd name="connsiteY12" fmla="*/ 27309 h 131142"/>
                    <a:gd name="connsiteX13" fmla="*/ 96429 w 133611"/>
                    <a:gd name="connsiteY13" fmla="*/ 55080 h 131142"/>
                    <a:gd name="connsiteX14" fmla="*/ 37183 w 133611"/>
                    <a:gd name="connsiteY14" fmla="*/ 55080 h 131142"/>
                    <a:gd name="connsiteX15" fmla="*/ 66960 w 133611"/>
                    <a:gd name="connsiteY15" fmla="*/ 273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70971" y="131143"/>
                      </a:moveTo>
                      <a:cubicBezTo>
                        <a:pt x="90720" y="131143"/>
                        <a:pt x="113708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8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ubicBezTo>
                        <a:pt x="27463" y="0"/>
                        <a:pt x="0" y="27463"/>
                        <a:pt x="0" y="65726"/>
                      </a:cubicBezTo>
                      <a:cubicBezTo>
                        <a:pt x="0" y="108463"/>
                        <a:pt x="33480" y="130989"/>
                        <a:pt x="70971" y="130989"/>
                      </a:cubicBezTo>
                      <a:close/>
                      <a:moveTo>
                        <a:pt x="66960" y="27309"/>
                      </a:moveTo>
                      <a:cubicBezTo>
                        <a:pt x="83160" y="27309"/>
                        <a:pt x="95040" y="37337"/>
                        <a:pt x="96429" y="55080"/>
                      </a:cubicBezTo>
                      <a:lnTo>
                        <a:pt x="37183" y="55080"/>
                      </a:lnTo>
                      <a:cubicBezTo>
                        <a:pt x="38417" y="37800"/>
                        <a:pt x="50451" y="27309"/>
                        <a:pt x="66960" y="273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8" name="Forme libre : forme 17">
                  <a:extLst>
                    <a:ext uri="{FF2B5EF4-FFF2-40B4-BE49-F238E27FC236}">
                      <a16:creationId xmlns:a16="http://schemas.microsoft.com/office/drawing/2014/main" id="{73025E9C-207D-2CD1-3840-E897A566A1E8}"/>
                    </a:ext>
                  </a:extLst>
                </p:cNvPr>
                <p:cNvSpPr/>
                <p:nvPr/>
              </p:nvSpPr>
              <p:spPr>
                <a:xfrm>
                  <a:off x="9797528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2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9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2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9" name="Forme libre : forme 18">
                  <a:extLst>
                    <a:ext uri="{FF2B5EF4-FFF2-40B4-BE49-F238E27FC236}">
                      <a16:creationId xmlns:a16="http://schemas.microsoft.com/office/drawing/2014/main" id="{156A727C-922C-7F2A-0D5C-DAFA78984324}"/>
                    </a:ext>
                  </a:extLst>
                </p:cNvPr>
                <p:cNvSpPr/>
                <p:nvPr/>
              </p:nvSpPr>
              <p:spPr>
                <a:xfrm>
                  <a:off x="9915865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1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8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8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0" name="Forme libre : forme 19">
                  <a:extLst>
                    <a:ext uri="{FF2B5EF4-FFF2-40B4-BE49-F238E27FC236}">
                      <a16:creationId xmlns:a16="http://schemas.microsoft.com/office/drawing/2014/main" id="{3B24AAC5-12A0-6146-ABA9-2149561EFCFD}"/>
                    </a:ext>
                  </a:extLst>
                </p:cNvPr>
                <p:cNvSpPr/>
                <p:nvPr/>
              </p:nvSpPr>
              <p:spPr>
                <a:xfrm>
                  <a:off x="9043688" y="609249"/>
                  <a:ext cx="113554" cy="162617"/>
                </a:xfrm>
                <a:custGeom>
                  <a:avLst/>
                  <a:gdLst>
                    <a:gd name="connsiteX0" fmla="*/ 0 w 113554"/>
                    <a:gd name="connsiteY0" fmla="*/ 162617 h 162617"/>
                    <a:gd name="connsiteX1" fmla="*/ 39034 w 113554"/>
                    <a:gd name="connsiteY1" fmla="*/ 162617 h 162617"/>
                    <a:gd name="connsiteX2" fmla="*/ 39034 w 113554"/>
                    <a:gd name="connsiteY2" fmla="*/ 97046 h 162617"/>
                    <a:gd name="connsiteX3" fmla="*/ 96120 w 113554"/>
                    <a:gd name="connsiteY3" fmla="*/ 97046 h 162617"/>
                    <a:gd name="connsiteX4" fmla="*/ 96120 w 113554"/>
                    <a:gd name="connsiteY4" fmla="*/ 66806 h 162617"/>
                    <a:gd name="connsiteX5" fmla="*/ 39034 w 113554"/>
                    <a:gd name="connsiteY5" fmla="*/ 66806 h 162617"/>
                    <a:gd name="connsiteX6" fmla="*/ 39034 w 113554"/>
                    <a:gd name="connsiteY6" fmla="*/ 31937 h 162617"/>
                    <a:gd name="connsiteX7" fmla="*/ 113554 w 113554"/>
                    <a:gd name="connsiteY7" fmla="*/ 31937 h 162617"/>
                    <a:gd name="connsiteX8" fmla="*/ 113554 w 113554"/>
                    <a:gd name="connsiteY8" fmla="*/ 0 h 162617"/>
                    <a:gd name="connsiteX9" fmla="*/ 0 w 113554"/>
                    <a:gd name="connsiteY9" fmla="*/ 0 h 162617"/>
                    <a:gd name="connsiteX10" fmla="*/ 0 w 113554"/>
                    <a:gd name="connsiteY10" fmla="*/ 162617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13554" h="162617">
                      <a:moveTo>
                        <a:pt x="0" y="162617"/>
                      </a:moveTo>
                      <a:lnTo>
                        <a:pt x="39034" y="162617"/>
                      </a:lnTo>
                      <a:lnTo>
                        <a:pt x="39034" y="97046"/>
                      </a:lnTo>
                      <a:lnTo>
                        <a:pt x="96120" y="97046"/>
                      </a:lnTo>
                      <a:lnTo>
                        <a:pt x="96120" y="66806"/>
                      </a:lnTo>
                      <a:lnTo>
                        <a:pt x="39034" y="66806"/>
                      </a:lnTo>
                      <a:lnTo>
                        <a:pt x="39034" y="31937"/>
                      </a:lnTo>
                      <a:lnTo>
                        <a:pt x="113554" y="31937"/>
                      </a:lnTo>
                      <a:lnTo>
                        <a:pt x="113554" y="0"/>
                      </a:lnTo>
                      <a:lnTo>
                        <a:pt x="0" y="0"/>
                      </a:lnTo>
                      <a:lnTo>
                        <a:pt x="0" y="16261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1" name="Forme libre : forme 20">
                  <a:extLst>
                    <a:ext uri="{FF2B5EF4-FFF2-40B4-BE49-F238E27FC236}">
                      <a16:creationId xmlns:a16="http://schemas.microsoft.com/office/drawing/2014/main" id="{7FF482AA-4E2B-7DF4-A5FE-51FB94E72003}"/>
                    </a:ext>
                  </a:extLst>
                </p:cNvPr>
                <p:cNvSpPr/>
                <p:nvPr/>
              </p:nvSpPr>
              <p:spPr>
                <a:xfrm>
                  <a:off x="9174831" y="643655"/>
                  <a:ext cx="89639" cy="128057"/>
                </a:xfrm>
                <a:custGeom>
                  <a:avLst/>
                  <a:gdLst>
                    <a:gd name="connsiteX0" fmla="*/ 88251 w 89639"/>
                    <a:gd name="connsiteY0" fmla="*/ 5246 h 128057"/>
                    <a:gd name="connsiteX1" fmla="*/ 65263 w 89639"/>
                    <a:gd name="connsiteY1" fmla="*/ 0 h 128057"/>
                    <a:gd name="connsiteX2" fmla="*/ 29314 w 89639"/>
                    <a:gd name="connsiteY2" fmla="*/ 15583 h 128057"/>
                    <a:gd name="connsiteX3" fmla="*/ 0 w 89639"/>
                    <a:gd name="connsiteY3" fmla="*/ 0 h 128057"/>
                    <a:gd name="connsiteX4" fmla="*/ 0 w 89639"/>
                    <a:gd name="connsiteY4" fmla="*/ 128057 h 128057"/>
                    <a:gd name="connsiteX5" fmla="*/ 38571 w 89639"/>
                    <a:gd name="connsiteY5" fmla="*/ 128057 h 128057"/>
                    <a:gd name="connsiteX6" fmla="*/ 38571 w 89639"/>
                    <a:gd name="connsiteY6" fmla="*/ 59709 h 128057"/>
                    <a:gd name="connsiteX7" fmla="*/ 62331 w 89639"/>
                    <a:gd name="connsiteY7" fmla="*/ 32709 h 128057"/>
                    <a:gd name="connsiteX8" fmla="*/ 79303 w 89639"/>
                    <a:gd name="connsiteY8" fmla="*/ 36720 h 128057"/>
                    <a:gd name="connsiteX9" fmla="*/ 81617 w 89639"/>
                    <a:gd name="connsiteY9" fmla="*/ 35486 h 128057"/>
                    <a:gd name="connsiteX10" fmla="*/ 89640 w 89639"/>
                    <a:gd name="connsiteY10" fmla="*/ 8023 h 128057"/>
                    <a:gd name="connsiteX11" fmla="*/ 88406 w 89639"/>
                    <a:gd name="connsiteY11" fmla="*/ 5246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89639" h="128057">
                      <a:moveTo>
                        <a:pt x="88251" y="5246"/>
                      </a:moveTo>
                      <a:cubicBezTo>
                        <a:pt x="81000" y="1697"/>
                        <a:pt x="73749" y="0"/>
                        <a:pt x="65263" y="0"/>
                      </a:cubicBezTo>
                      <a:cubicBezTo>
                        <a:pt x="51223" y="0"/>
                        <a:pt x="38571" y="5709"/>
                        <a:pt x="29314" y="15583"/>
                      </a:cubicBezTo>
                      <a:cubicBezTo>
                        <a:pt x="24840" y="5400"/>
                        <a:pt x="10491" y="0"/>
                        <a:pt x="0" y="0"/>
                      </a:cubicBezTo>
                      <a:lnTo>
                        <a:pt x="0" y="128057"/>
                      </a:lnTo>
                      <a:lnTo>
                        <a:pt x="38571" y="128057"/>
                      </a:lnTo>
                      <a:lnTo>
                        <a:pt x="38571" y="59709"/>
                      </a:lnTo>
                      <a:cubicBezTo>
                        <a:pt x="38571" y="42274"/>
                        <a:pt x="49371" y="32709"/>
                        <a:pt x="62331" y="32709"/>
                      </a:cubicBezTo>
                      <a:cubicBezTo>
                        <a:pt x="68657" y="32709"/>
                        <a:pt x="73131" y="33634"/>
                        <a:pt x="79303" y="36720"/>
                      </a:cubicBezTo>
                      <a:lnTo>
                        <a:pt x="81617" y="35486"/>
                      </a:lnTo>
                      <a:lnTo>
                        <a:pt x="89640" y="8023"/>
                      </a:lnTo>
                      <a:lnTo>
                        <a:pt x="88406" y="524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2" name="Forme libre : forme 21">
                  <a:extLst>
                    <a:ext uri="{FF2B5EF4-FFF2-40B4-BE49-F238E27FC236}">
                      <a16:creationId xmlns:a16="http://schemas.microsoft.com/office/drawing/2014/main" id="{C32CD48D-0450-D098-11F9-1BDA2EF2E839}"/>
                    </a:ext>
                  </a:extLst>
                </p:cNvPr>
                <p:cNvSpPr/>
                <p:nvPr/>
              </p:nvSpPr>
              <p:spPr>
                <a:xfrm>
                  <a:off x="9261077" y="643500"/>
                  <a:ext cx="122194" cy="131142"/>
                </a:xfrm>
                <a:custGeom>
                  <a:avLst/>
                  <a:gdLst>
                    <a:gd name="connsiteX0" fmla="*/ 61406 w 122194"/>
                    <a:gd name="connsiteY0" fmla="*/ 154 h 131142"/>
                    <a:gd name="connsiteX1" fmla="*/ 7406 w 122194"/>
                    <a:gd name="connsiteY1" fmla="*/ 20366 h 131142"/>
                    <a:gd name="connsiteX2" fmla="*/ 7406 w 122194"/>
                    <a:gd name="connsiteY2" fmla="*/ 23143 h 131142"/>
                    <a:gd name="connsiteX3" fmla="*/ 24686 w 122194"/>
                    <a:gd name="connsiteY3" fmla="*/ 39651 h 131142"/>
                    <a:gd name="connsiteX4" fmla="*/ 27463 w 122194"/>
                    <a:gd name="connsiteY4" fmla="*/ 39651 h 131142"/>
                    <a:gd name="connsiteX5" fmla="*/ 57240 w 122194"/>
                    <a:gd name="connsiteY5" fmla="*/ 27617 h 131142"/>
                    <a:gd name="connsiteX6" fmla="*/ 84549 w 122194"/>
                    <a:gd name="connsiteY6" fmla="*/ 49063 h 131142"/>
                    <a:gd name="connsiteX7" fmla="*/ 84549 w 122194"/>
                    <a:gd name="connsiteY7" fmla="*/ 54617 h 131142"/>
                    <a:gd name="connsiteX8" fmla="*/ 56314 w 122194"/>
                    <a:gd name="connsiteY8" fmla="*/ 50143 h 131142"/>
                    <a:gd name="connsiteX9" fmla="*/ 0 w 122194"/>
                    <a:gd name="connsiteY9" fmla="*/ 90103 h 131142"/>
                    <a:gd name="connsiteX10" fmla="*/ 50760 w 122194"/>
                    <a:gd name="connsiteY10" fmla="*/ 131143 h 131142"/>
                    <a:gd name="connsiteX11" fmla="*/ 92109 w 122194"/>
                    <a:gd name="connsiteY11" fmla="*/ 116949 h 131142"/>
                    <a:gd name="connsiteX12" fmla="*/ 122194 w 122194"/>
                    <a:gd name="connsiteY12" fmla="*/ 131143 h 131142"/>
                    <a:gd name="connsiteX13" fmla="*/ 122194 w 122194"/>
                    <a:gd name="connsiteY13" fmla="*/ 48600 h 131142"/>
                    <a:gd name="connsiteX14" fmla="*/ 61714 w 122194"/>
                    <a:gd name="connsiteY14" fmla="*/ 0 h 131142"/>
                    <a:gd name="connsiteX15" fmla="*/ 84394 w 122194"/>
                    <a:gd name="connsiteY15" fmla="*/ 85474 h 131142"/>
                    <a:gd name="connsiteX16" fmla="*/ 59091 w 122194"/>
                    <a:gd name="connsiteY16" fmla="*/ 106766 h 131142"/>
                    <a:gd name="connsiteX17" fmla="*/ 37800 w 122194"/>
                    <a:gd name="connsiteY17" fmla="*/ 89949 h 131142"/>
                    <a:gd name="connsiteX18" fmla="*/ 62023 w 122194"/>
                    <a:gd name="connsiteY18" fmla="*/ 72669 h 131142"/>
                    <a:gd name="connsiteX19" fmla="*/ 84240 w 122194"/>
                    <a:gd name="connsiteY19" fmla="*/ 76989 h 131142"/>
                    <a:gd name="connsiteX20" fmla="*/ 84240 w 122194"/>
                    <a:gd name="connsiteY20" fmla="*/ 8547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22194" h="131142">
                      <a:moveTo>
                        <a:pt x="61406" y="154"/>
                      </a:moveTo>
                      <a:cubicBezTo>
                        <a:pt x="38571" y="154"/>
                        <a:pt x="20674" y="7869"/>
                        <a:pt x="7406" y="20366"/>
                      </a:cubicBezTo>
                      <a:lnTo>
                        <a:pt x="7406" y="23143"/>
                      </a:lnTo>
                      <a:lnTo>
                        <a:pt x="24686" y="39651"/>
                      </a:lnTo>
                      <a:lnTo>
                        <a:pt x="27463" y="39651"/>
                      </a:lnTo>
                      <a:cubicBezTo>
                        <a:pt x="34251" y="33171"/>
                        <a:pt x="44434" y="27617"/>
                        <a:pt x="57240" y="27617"/>
                      </a:cubicBezTo>
                      <a:cubicBezTo>
                        <a:pt x="72514" y="27617"/>
                        <a:pt x="84549" y="35640"/>
                        <a:pt x="84549" y="49063"/>
                      </a:cubicBezTo>
                      <a:lnTo>
                        <a:pt x="84549" y="54617"/>
                      </a:lnTo>
                      <a:cubicBezTo>
                        <a:pt x="76526" y="51840"/>
                        <a:pt x="67577" y="50143"/>
                        <a:pt x="56314" y="50143"/>
                      </a:cubicBezTo>
                      <a:cubicBezTo>
                        <a:pt x="25611" y="50143"/>
                        <a:pt x="0" y="62949"/>
                        <a:pt x="0" y="90103"/>
                      </a:cubicBezTo>
                      <a:cubicBezTo>
                        <a:pt x="0" y="117257"/>
                        <a:pt x="23451" y="131143"/>
                        <a:pt x="50760" y="131143"/>
                      </a:cubicBezTo>
                      <a:cubicBezTo>
                        <a:pt x="67269" y="131143"/>
                        <a:pt x="81463" y="125589"/>
                        <a:pt x="92109" y="116949"/>
                      </a:cubicBezTo>
                      <a:cubicBezTo>
                        <a:pt x="97354" y="126514"/>
                        <a:pt x="110931" y="131143"/>
                        <a:pt x="122194" y="131143"/>
                      </a:cubicBezTo>
                      <a:lnTo>
                        <a:pt x="122194" y="48600"/>
                      </a:lnTo>
                      <a:cubicBezTo>
                        <a:pt x="122194" y="13114"/>
                        <a:pt x="90720" y="0"/>
                        <a:pt x="61714" y="0"/>
                      </a:cubicBezTo>
                      <a:close/>
                      <a:moveTo>
                        <a:pt x="84394" y="85474"/>
                      </a:moveTo>
                      <a:cubicBezTo>
                        <a:pt x="84394" y="97200"/>
                        <a:pt x="73131" y="106766"/>
                        <a:pt x="59091" y="106766"/>
                      </a:cubicBezTo>
                      <a:cubicBezTo>
                        <a:pt x="48137" y="106766"/>
                        <a:pt x="37800" y="100749"/>
                        <a:pt x="37800" y="89949"/>
                      </a:cubicBezTo>
                      <a:cubicBezTo>
                        <a:pt x="37800" y="79149"/>
                        <a:pt x="46594" y="72669"/>
                        <a:pt x="62023" y="72669"/>
                      </a:cubicBezTo>
                      <a:cubicBezTo>
                        <a:pt x="71280" y="72669"/>
                        <a:pt x="79457" y="75137"/>
                        <a:pt x="84240" y="76989"/>
                      </a:cubicBezTo>
                      <a:lnTo>
                        <a:pt x="84240" y="8547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3" name="Forme libre : forme 22">
                  <a:extLst>
                    <a:ext uri="{FF2B5EF4-FFF2-40B4-BE49-F238E27FC236}">
                      <a16:creationId xmlns:a16="http://schemas.microsoft.com/office/drawing/2014/main" id="{0C839863-2B16-2F9D-110B-3883F2941C90}"/>
                    </a:ext>
                  </a:extLst>
                </p:cNvPr>
                <p:cNvSpPr/>
                <p:nvPr/>
              </p:nvSpPr>
              <p:spPr>
                <a:xfrm>
                  <a:off x="9543111" y="643655"/>
                  <a:ext cx="120960" cy="131142"/>
                </a:xfrm>
                <a:custGeom>
                  <a:avLst/>
                  <a:gdLst>
                    <a:gd name="connsiteX0" fmla="*/ 68966 w 120960"/>
                    <a:gd name="connsiteY0" fmla="*/ 0 h 131142"/>
                    <a:gd name="connsiteX1" fmla="*/ 0 w 120960"/>
                    <a:gd name="connsiteY1" fmla="*/ 65571 h 131142"/>
                    <a:gd name="connsiteX2" fmla="*/ 68966 w 120960"/>
                    <a:gd name="connsiteY2" fmla="*/ 131143 h 131142"/>
                    <a:gd name="connsiteX3" fmla="*/ 120806 w 120960"/>
                    <a:gd name="connsiteY3" fmla="*/ 109080 h 131142"/>
                    <a:gd name="connsiteX4" fmla="*/ 120806 w 120960"/>
                    <a:gd name="connsiteY4" fmla="*/ 106303 h 131142"/>
                    <a:gd name="connsiteX5" fmla="*/ 99360 w 120960"/>
                    <a:gd name="connsiteY5" fmla="*/ 86554 h 131142"/>
                    <a:gd name="connsiteX6" fmla="*/ 96429 w 120960"/>
                    <a:gd name="connsiteY6" fmla="*/ 86554 h 131142"/>
                    <a:gd name="connsiteX7" fmla="*/ 70971 w 120960"/>
                    <a:gd name="connsiteY7" fmla="*/ 98126 h 131142"/>
                    <a:gd name="connsiteX8" fmla="*/ 39497 w 120960"/>
                    <a:gd name="connsiteY8" fmla="*/ 65571 h 131142"/>
                    <a:gd name="connsiteX9" fmla="*/ 70817 w 120960"/>
                    <a:gd name="connsiteY9" fmla="*/ 33017 h 131142"/>
                    <a:gd name="connsiteX10" fmla="*/ 96583 w 120960"/>
                    <a:gd name="connsiteY10" fmla="*/ 44589 h 131142"/>
                    <a:gd name="connsiteX11" fmla="*/ 99514 w 120960"/>
                    <a:gd name="connsiteY11" fmla="*/ 44589 h 131142"/>
                    <a:gd name="connsiteX12" fmla="*/ 120960 w 120960"/>
                    <a:gd name="connsiteY12" fmla="*/ 24840 h 131142"/>
                    <a:gd name="connsiteX13" fmla="*/ 120960 w 120960"/>
                    <a:gd name="connsiteY13" fmla="*/ 22063 h 131142"/>
                    <a:gd name="connsiteX14" fmla="*/ 69120 w 120960"/>
                    <a:gd name="connsiteY14" fmla="*/ 0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20960" h="131142">
                      <a:moveTo>
                        <a:pt x="68966" y="0"/>
                      </a:moveTo>
                      <a:cubicBezTo>
                        <a:pt x="29160" y="0"/>
                        <a:pt x="0" y="27771"/>
                        <a:pt x="0" y="65571"/>
                      </a:cubicBezTo>
                      <a:cubicBezTo>
                        <a:pt x="0" y="103371"/>
                        <a:pt x="29314" y="131143"/>
                        <a:pt x="68966" y="131143"/>
                      </a:cubicBezTo>
                      <a:cubicBezTo>
                        <a:pt x="91954" y="131143"/>
                        <a:pt x="109543" y="121577"/>
                        <a:pt x="120806" y="109080"/>
                      </a:cubicBezTo>
                      <a:lnTo>
                        <a:pt x="120806" y="106303"/>
                      </a:lnTo>
                      <a:lnTo>
                        <a:pt x="99360" y="86554"/>
                      </a:lnTo>
                      <a:lnTo>
                        <a:pt x="96429" y="86554"/>
                      </a:lnTo>
                      <a:cubicBezTo>
                        <a:pt x="90103" y="94269"/>
                        <a:pt x="80846" y="98126"/>
                        <a:pt x="70971" y="98126"/>
                      </a:cubicBezTo>
                      <a:cubicBezTo>
                        <a:pt x="51686" y="98126"/>
                        <a:pt x="39497" y="84549"/>
                        <a:pt x="39497" y="65571"/>
                      </a:cubicBezTo>
                      <a:cubicBezTo>
                        <a:pt x="39497" y="46594"/>
                        <a:pt x="52303" y="33017"/>
                        <a:pt x="70817" y="33017"/>
                      </a:cubicBezTo>
                      <a:cubicBezTo>
                        <a:pt x="81309" y="33017"/>
                        <a:pt x="90257" y="37337"/>
                        <a:pt x="96583" y="44589"/>
                      </a:cubicBezTo>
                      <a:lnTo>
                        <a:pt x="99514" y="44589"/>
                      </a:lnTo>
                      <a:lnTo>
                        <a:pt x="120960" y="24840"/>
                      </a:lnTo>
                      <a:lnTo>
                        <a:pt x="120960" y="22063"/>
                      </a:lnTo>
                      <a:cubicBezTo>
                        <a:pt x="109697" y="9566"/>
                        <a:pt x="92263" y="0"/>
                        <a:pt x="69120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4" name="Forme libre : forme 23">
                  <a:extLst>
                    <a:ext uri="{FF2B5EF4-FFF2-40B4-BE49-F238E27FC236}">
                      <a16:creationId xmlns:a16="http://schemas.microsoft.com/office/drawing/2014/main" id="{E25B7E09-CCA0-90BA-3082-A623B9D7C6FB}"/>
                    </a:ext>
                  </a:extLst>
                </p:cNvPr>
                <p:cNvSpPr/>
                <p:nvPr/>
              </p:nvSpPr>
              <p:spPr>
                <a:xfrm>
                  <a:off x="9667619" y="643500"/>
                  <a:ext cx="133611" cy="131142"/>
                </a:xfrm>
                <a:custGeom>
                  <a:avLst/>
                  <a:gdLst>
                    <a:gd name="connsiteX0" fmla="*/ 67269 w 133611"/>
                    <a:gd name="connsiteY0" fmla="*/ 154 h 131142"/>
                    <a:gd name="connsiteX1" fmla="*/ 0 w 133611"/>
                    <a:gd name="connsiteY1" fmla="*/ 65880 h 131142"/>
                    <a:gd name="connsiteX2" fmla="*/ 70971 w 133611"/>
                    <a:gd name="connsiteY2" fmla="*/ 131143 h 131142"/>
                    <a:gd name="connsiteX3" fmla="*/ 127749 w 133611"/>
                    <a:gd name="connsiteY3" fmla="*/ 108309 h 131142"/>
                    <a:gd name="connsiteX4" fmla="*/ 127749 w 133611"/>
                    <a:gd name="connsiteY4" fmla="*/ 105531 h 131142"/>
                    <a:gd name="connsiteX5" fmla="*/ 110314 w 133611"/>
                    <a:gd name="connsiteY5" fmla="*/ 88714 h 131142"/>
                    <a:gd name="connsiteX6" fmla="*/ 107537 w 133611"/>
                    <a:gd name="connsiteY6" fmla="*/ 88714 h 131142"/>
                    <a:gd name="connsiteX7" fmla="*/ 72823 w 133611"/>
                    <a:gd name="connsiteY7" fmla="*/ 102446 h 131142"/>
                    <a:gd name="connsiteX8" fmla="*/ 37491 w 133611"/>
                    <a:gd name="connsiteY8" fmla="*/ 74983 h 131142"/>
                    <a:gd name="connsiteX9" fmla="*/ 132840 w 133611"/>
                    <a:gd name="connsiteY9" fmla="*/ 74983 h 131142"/>
                    <a:gd name="connsiteX10" fmla="*/ 133611 w 133611"/>
                    <a:gd name="connsiteY10" fmla="*/ 64800 h 131142"/>
                    <a:gd name="connsiteX11" fmla="*/ 67269 w 133611"/>
                    <a:gd name="connsiteY11" fmla="*/ 0 h 131142"/>
                    <a:gd name="connsiteX12" fmla="*/ 37337 w 133611"/>
                    <a:gd name="connsiteY12" fmla="*/ 55234 h 131142"/>
                    <a:gd name="connsiteX13" fmla="*/ 67114 w 133611"/>
                    <a:gd name="connsiteY13" fmla="*/ 27463 h 131142"/>
                    <a:gd name="connsiteX14" fmla="*/ 96583 w 133611"/>
                    <a:gd name="connsiteY14" fmla="*/ 55234 h 131142"/>
                    <a:gd name="connsiteX15" fmla="*/ 37337 w 133611"/>
                    <a:gd name="connsiteY15" fmla="*/ 5523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67269" y="154"/>
                      </a:moveTo>
                      <a:cubicBezTo>
                        <a:pt x="27000" y="154"/>
                        <a:pt x="0" y="27617"/>
                        <a:pt x="0" y="65880"/>
                      </a:cubicBezTo>
                      <a:cubicBezTo>
                        <a:pt x="0" y="108617"/>
                        <a:pt x="33480" y="131143"/>
                        <a:pt x="70971" y="131143"/>
                      </a:cubicBezTo>
                      <a:cubicBezTo>
                        <a:pt x="90720" y="131143"/>
                        <a:pt x="113709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9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lose/>
                      <a:moveTo>
                        <a:pt x="37337" y="55234"/>
                      </a:moveTo>
                      <a:cubicBezTo>
                        <a:pt x="38571" y="37954"/>
                        <a:pt x="50606" y="27463"/>
                        <a:pt x="67114" y="27463"/>
                      </a:cubicBezTo>
                      <a:cubicBezTo>
                        <a:pt x="83623" y="27463"/>
                        <a:pt x="95194" y="37491"/>
                        <a:pt x="96583" y="55234"/>
                      </a:cubicBezTo>
                      <a:lnTo>
                        <a:pt x="37337" y="5523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5" name="Forme libre : forme 24">
                  <a:extLst>
                    <a:ext uri="{FF2B5EF4-FFF2-40B4-BE49-F238E27FC236}">
                      <a16:creationId xmlns:a16="http://schemas.microsoft.com/office/drawing/2014/main" id="{F4C7EC36-D38E-5715-B74C-0BFFF2C46D00}"/>
                    </a:ext>
                  </a:extLst>
                </p:cNvPr>
                <p:cNvSpPr/>
                <p:nvPr/>
              </p:nvSpPr>
              <p:spPr>
                <a:xfrm>
                  <a:off x="9405179" y="643655"/>
                  <a:ext cx="123737" cy="128057"/>
                </a:xfrm>
                <a:custGeom>
                  <a:avLst/>
                  <a:gdLst>
                    <a:gd name="connsiteX0" fmla="*/ 70817 w 123737"/>
                    <a:gd name="connsiteY0" fmla="*/ 0 h 128057"/>
                    <a:gd name="connsiteX1" fmla="*/ 30549 w 123737"/>
                    <a:gd name="connsiteY1" fmla="*/ 14040 h 128057"/>
                    <a:gd name="connsiteX2" fmla="*/ 0 w 123737"/>
                    <a:gd name="connsiteY2" fmla="*/ 0 h 128057"/>
                    <a:gd name="connsiteX3" fmla="*/ 0 w 123737"/>
                    <a:gd name="connsiteY3" fmla="*/ 128057 h 128057"/>
                    <a:gd name="connsiteX4" fmla="*/ 38726 w 123737"/>
                    <a:gd name="connsiteY4" fmla="*/ 128057 h 128057"/>
                    <a:gd name="connsiteX5" fmla="*/ 38726 w 123737"/>
                    <a:gd name="connsiteY5" fmla="*/ 56777 h 128057"/>
                    <a:gd name="connsiteX6" fmla="*/ 62177 w 123737"/>
                    <a:gd name="connsiteY6" fmla="*/ 32709 h 128057"/>
                    <a:gd name="connsiteX7" fmla="*/ 85011 w 123737"/>
                    <a:gd name="connsiteY7" fmla="*/ 56777 h 128057"/>
                    <a:gd name="connsiteX8" fmla="*/ 85011 w 123737"/>
                    <a:gd name="connsiteY8" fmla="*/ 128057 h 128057"/>
                    <a:gd name="connsiteX9" fmla="*/ 123737 w 123737"/>
                    <a:gd name="connsiteY9" fmla="*/ 128057 h 128057"/>
                    <a:gd name="connsiteX10" fmla="*/ 123737 w 123737"/>
                    <a:gd name="connsiteY10" fmla="*/ 54000 h 128057"/>
                    <a:gd name="connsiteX11" fmla="*/ 70663 w 123737"/>
                    <a:gd name="connsiteY11" fmla="*/ 0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737" h="128057">
                      <a:moveTo>
                        <a:pt x="70817" y="0"/>
                      </a:move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ubicBezTo>
                        <a:pt x="38726" y="42737"/>
                        <a:pt x="47674" y="32709"/>
                        <a:pt x="62177" y="32709"/>
                      </a:cubicBezTo>
                      <a:cubicBezTo>
                        <a:pt x="76680" y="32709"/>
                        <a:pt x="85011" y="42737"/>
                        <a:pt x="85011" y="56777"/>
                      </a:cubicBezTo>
                      <a:lnTo>
                        <a:pt x="85011" y="128057"/>
                      </a:lnTo>
                      <a:lnTo>
                        <a:pt x="123737" y="128057"/>
                      </a:lnTo>
                      <a:lnTo>
                        <a:pt x="123737" y="54000"/>
                      </a:lnTo>
                      <a:cubicBezTo>
                        <a:pt x="123737" y="21291"/>
                        <a:pt x="102446" y="0"/>
                        <a:pt x="70663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  <p:sp>
            <p:nvSpPr>
              <p:cNvPr id="7" name="Forme libre : forme 6">
                <a:extLst>
                  <a:ext uri="{FF2B5EF4-FFF2-40B4-BE49-F238E27FC236}">
                    <a16:creationId xmlns:a16="http://schemas.microsoft.com/office/drawing/2014/main" id="{60A83C59-4BDB-006F-508D-51FADF385F76}"/>
                  </a:ext>
                </a:extLst>
              </p:cNvPr>
              <p:cNvSpPr/>
              <p:nvPr/>
            </p:nvSpPr>
            <p:spPr>
              <a:xfrm>
                <a:off x="9456094" y="402043"/>
                <a:ext cx="44588" cy="44588"/>
              </a:xfrm>
              <a:custGeom>
                <a:avLst/>
                <a:gdLst>
                  <a:gd name="connsiteX0" fmla="*/ 22217 w 44588"/>
                  <a:gd name="connsiteY0" fmla="*/ 44589 h 44588"/>
                  <a:gd name="connsiteX1" fmla="*/ 44589 w 44588"/>
                  <a:gd name="connsiteY1" fmla="*/ 22371 h 44588"/>
                  <a:gd name="connsiteX2" fmla="*/ 22217 w 44588"/>
                  <a:gd name="connsiteY2" fmla="*/ 0 h 44588"/>
                  <a:gd name="connsiteX3" fmla="*/ 0 w 44588"/>
                  <a:gd name="connsiteY3" fmla="*/ 22371 h 44588"/>
                  <a:gd name="connsiteX4" fmla="*/ 22217 w 44588"/>
                  <a:gd name="connsiteY4" fmla="*/ 44589 h 44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588" h="44588">
                    <a:moveTo>
                      <a:pt x="22217" y="44589"/>
                    </a:moveTo>
                    <a:cubicBezTo>
                      <a:pt x="34560" y="44589"/>
                      <a:pt x="44589" y="34714"/>
                      <a:pt x="44589" y="22371"/>
                    </a:cubicBezTo>
                    <a:cubicBezTo>
                      <a:pt x="44589" y="10029"/>
                      <a:pt x="34560" y="0"/>
                      <a:pt x="22217" y="0"/>
                    </a:cubicBezTo>
                    <a:cubicBezTo>
                      <a:pt x="9874" y="0"/>
                      <a:pt x="0" y="10029"/>
                      <a:pt x="0" y="22371"/>
                    </a:cubicBezTo>
                    <a:cubicBezTo>
                      <a:pt x="0" y="34714"/>
                      <a:pt x="9874" y="44589"/>
                      <a:pt x="22217" y="44589"/>
                    </a:cubicBezTo>
                    <a:close/>
                  </a:path>
                </a:pathLst>
              </a:custGeom>
              <a:solidFill>
                <a:srgbClr val="01010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7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29612F-7303-EDCB-6C19-8A4104112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1D5EED6-1E42-1056-1D6C-91CCEDF7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16ED-9AA8-4003-ACD3-424D078486A0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CAF4FCA3-BA77-E88C-3069-4615258CD5F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00DD504-CDCE-43F7-AB61-C92041D57D14}" type="datetime1">
              <a:rPr lang="fr-FR" smtClean="0"/>
              <a:t>23/07/2025</a:t>
            </a:fld>
            <a:endParaRPr lang="fr-FR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57B8E332-8A54-A2F6-0F02-779785BE9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694623"/>
              </p:ext>
            </p:extLst>
          </p:nvPr>
        </p:nvGraphicFramePr>
        <p:xfrm>
          <a:off x="349321" y="518890"/>
          <a:ext cx="11725354" cy="5920862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892160">
                  <a:extLst>
                    <a:ext uri="{9D8B030D-6E8A-4147-A177-3AD203B41FA5}">
                      <a16:colId xmlns:a16="http://schemas.microsoft.com/office/drawing/2014/main" val="1474263041"/>
                    </a:ext>
                  </a:extLst>
                </a:gridCol>
                <a:gridCol w="1330068">
                  <a:extLst>
                    <a:ext uri="{9D8B030D-6E8A-4147-A177-3AD203B41FA5}">
                      <a16:colId xmlns:a16="http://schemas.microsoft.com/office/drawing/2014/main" val="3718080193"/>
                    </a:ext>
                  </a:extLst>
                </a:gridCol>
                <a:gridCol w="1245182">
                  <a:extLst>
                    <a:ext uri="{9D8B030D-6E8A-4147-A177-3AD203B41FA5}">
                      <a16:colId xmlns:a16="http://schemas.microsoft.com/office/drawing/2014/main" val="377637432"/>
                    </a:ext>
                  </a:extLst>
                </a:gridCol>
                <a:gridCol w="5659867">
                  <a:extLst>
                    <a:ext uri="{9D8B030D-6E8A-4147-A177-3AD203B41FA5}">
                      <a16:colId xmlns:a16="http://schemas.microsoft.com/office/drawing/2014/main" val="786245489"/>
                    </a:ext>
                  </a:extLst>
                </a:gridCol>
                <a:gridCol w="1598077">
                  <a:extLst>
                    <a:ext uri="{9D8B030D-6E8A-4147-A177-3AD203B41FA5}">
                      <a16:colId xmlns:a16="http://schemas.microsoft.com/office/drawing/2014/main" val="2735213987"/>
                    </a:ext>
                  </a:extLst>
                </a:gridCol>
              </a:tblGrid>
              <a:tr h="240571"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Evènement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Pays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Dates</a:t>
                      </a:r>
                      <a:endParaRPr lang="fr-FR" sz="160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A retenir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>
                          <a:solidFill>
                            <a:schemeClr val="accent1"/>
                          </a:solidFill>
                        </a:rPr>
                        <a:t>Site internet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0814940"/>
                  </a:ext>
                </a:extLst>
              </a:tr>
              <a:tr h="15808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A+A 2025 - Pavillon France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/>
                        <a:t>Allemagne</a:t>
                      </a:r>
                      <a:endParaRPr lang="fr-FR" sz="1600" b="1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au 7 novembre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Pavillon France BF en partenariat avec TECHTERA, sur les halls « </a:t>
                      </a:r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at </a:t>
                      </a:r>
                      <a:r>
                        <a:rPr lang="fr-FR" sz="16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et « </a:t>
                      </a:r>
                      <a:r>
                        <a:rPr lang="fr-FR" sz="16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Safety</a:t>
                      </a:r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 </a:t>
                      </a:r>
                      <a:r>
                        <a:rPr lang="fr-FR" sz="16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Le plus grand salon mondial de la </a:t>
                      </a:r>
                      <a:r>
                        <a:rPr lang="fr-F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protection, de la sécurité et de la santé au travail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Différentes formules possibles notamment optimisation pour les entreprises françaises hors Pavillon France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>
                          <a:hlinkClick r:id="rId2"/>
                        </a:rPr>
                        <a:t>Site internet</a:t>
                      </a:r>
                      <a:endParaRPr lang="fr-FR" sz="1600" b="1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6942086"/>
                  </a:ext>
                </a:extLst>
              </a:tr>
              <a:tr h="1081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Business Meetings @MILIPOL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/>
                        <a:t>France</a:t>
                      </a:r>
                      <a:endParaRPr lang="fr-FR" sz="1600" b="1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 au 21 novembre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Le dispositif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Export Commence en France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sera déployé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Une vingtaine d’acheteurs étrangers seront invités par BF pour rencontrer les entreprises françaises exposantes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Plus d’informations à venir à la rentrée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0">
                          <a:solidFill>
                            <a:schemeClr val="accent2"/>
                          </a:solidFill>
                          <a:hlinkClick r:id="rId3"/>
                        </a:rPr>
                        <a:t>Site internet</a:t>
                      </a:r>
                      <a:endParaRPr lang="fr-FR" sz="1600" b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9195822"/>
                  </a:ext>
                </a:extLst>
              </a:tr>
              <a:tr h="1338335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 </a:t>
                      </a:r>
                      <a:r>
                        <a:rPr lang="en-US" sz="1600" b="1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French Security Days</a:t>
                      </a:r>
                      <a:endParaRPr kumimoji="0" lang="fr-FR" sz="5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428E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Danemark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au 9 décembre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Organisé par BF en partenariat avec la DCIS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Thématiques principales 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Surveillance et protection des infrastructures critiques </a:t>
                      </a:r>
                      <a:r>
                        <a:rPr lang="fr-FR" sz="16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on-shore</a:t>
                      </a: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off-shore cybersécurité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Séminaire franco-danois, B2B / B2G, </a:t>
                      </a:r>
                      <a:r>
                        <a:rPr lang="fr-FR" sz="160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networkings</a:t>
                      </a:r>
                      <a:endParaRPr lang="fr-F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0">
                          <a:solidFill>
                            <a:schemeClr val="accent2"/>
                          </a:solidFill>
                          <a:hlinkClick r:id="rId4"/>
                        </a:rPr>
                        <a:t>Site internet</a:t>
                      </a:r>
                      <a:endParaRPr lang="fr-FR" sz="1600" b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013650"/>
                  </a:ext>
                </a:extLst>
              </a:tr>
              <a:tr h="820933">
                <a:tc>
                  <a:txBody>
                    <a:bodyPr/>
                    <a:lstStyle/>
                    <a:p>
                      <a:pPr algn="ctr"/>
                      <a:endParaRPr lang="fr-FR" sz="1600" b="1"/>
                    </a:p>
                    <a:p>
                      <a:pPr algn="ctr"/>
                      <a:endParaRPr lang="fr-FR" sz="1600" b="1"/>
                    </a:p>
                    <a:p>
                      <a:pPr algn="ctr"/>
                      <a:endParaRPr lang="fr-FR" sz="1600" b="1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INTERSCHUTZ 2026 - Pavillon France</a:t>
                      </a:r>
                      <a:r>
                        <a:rPr lang="fr-FR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Allemagne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au 6 juin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Pavillon France BF présent sur 4 halls.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Le plus grand salon mondial de </a:t>
                      </a:r>
                      <a:r>
                        <a:rPr lang="fr-FR" sz="16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prévention et de la lutte anti-incendie, de la sécurité civile , du sauvetage et de la gestion des crises.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✅ </a:t>
                      </a:r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Différentes formules possibles (stands, stations de travail, forfait visibilité etc.)</a:t>
                      </a:r>
                      <a:endParaRPr lang="fr-FR" sz="160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dirty="0">
                          <a:solidFill>
                            <a:schemeClr val="accent2"/>
                          </a:solidFill>
                          <a:hlinkClick r:id="rId5"/>
                        </a:rPr>
                        <a:t>Site internet</a:t>
                      </a:r>
                      <a:endParaRPr lang="fr-FR" sz="16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2591859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82107159-E7E5-0818-7B63-9D86C9015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5" y="168667"/>
            <a:ext cx="12159430" cy="369332"/>
          </a:xfrm>
        </p:spPr>
        <p:txBody>
          <a:bodyPr/>
          <a:lstStyle/>
          <a:p>
            <a:pPr algn="ctr"/>
            <a:r>
              <a:rPr lang="fr-FR" b="1"/>
              <a:t>	</a:t>
            </a:r>
            <a:r>
              <a:rPr lang="fr-FR" sz="2400" b="1" u="sng"/>
              <a:t>Prochains évènements Business France : sécurité</a:t>
            </a:r>
            <a:endParaRPr lang="fr-FR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C67B7AA0-7190-47F5-E3D8-E7526BBFE9D6}"/>
              </a:ext>
            </a:extLst>
          </p:cNvPr>
          <p:cNvGrpSpPr>
            <a:grpSpLocks noChangeAspect="1"/>
          </p:cNvGrpSpPr>
          <p:nvPr/>
        </p:nvGrpSpPr>
        <p:grpSpPr>
          <a:xfrm>
            <a:off x="16285" y="76201"/>
            <a:ext cx="1513141" cy="432000"/>
            <a:chOff x="8495666" y="378901"/>
            <a:chExt cx="1532055" cy="437400"/>
          </a:xfrm>
        </p:grpSpPr>
        <p:grpSp>
          <p:nvGrpSpPr>
            <p:cNvPr id="12" name="Graphique 2">
              <a:extLst>
                <a:ext uri="{FF2B5EF4-FFF2-40B4-BE49-F238E27FC236}">
                  <a16:creationId xmlns:a16="http://schemas.microsoft.com/office/drawing/2014/main" id="{EF76FADC-F684-E472-9BC3-98AEC8DF8044}"/>
                </a:ext>
              </a:extLst>
            </p:cNvPr>
            <p:cNvGrpSpPr/>
            <p:nvPr/>
          </p:nvGrpSpPr>
          <p:grpSpPr>
            <a:xfrm>
              <a:off x="8495666" y="378901"/>
              <a:ext cx="437399" cy="437400"/>
              <a:chOff x="8495666" y="378901"/>
              <a:chExt cx="437399" cy="437400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C010E04E-CF6A-904F-B4DC-E23E966ED872}"/>
                  </a:ext>
                </a:extLst>
              </p:cNvPr>
              <p:cNvSpPr/>
              <p:nvPr/>
            </p:nvSpPr>
            <p:spPr>
              <a:xfrm>
                <a:off x="8495666" y="489678"/>
                <a:ext cx="326622" cy="326622"/>
              </a:xfrm>
              <a:custGeom>
                <a:avLst/>
                <a:gdLst>
                  <a:gd name="connsiteX0" fmla="*/ 188691 w 326622"/>
                  <a:gd name="connsiteY0" fmla="*/ 215846 h 326622"/>
                  <a:gd name="connsiteX1" fmla="*/ 257657 w 326622"/>
                  <a:gd name="connsiteY1" fmla="*/ 146880 h 326622"/>
                  <a:gd name="connsiteX2" fmla="*/ 179743 w 326622"/>
                  <a:gd name="connsiteY2" fmla="*/ 68966 h 326622"/>
                  <a:gd name="connsiteX3" fmla="*/ 110777 w 326622"/>
                  <a:gd name="connsiteY3" fmla="*/ 137931 h 326622"/>
                  <a:gd name="connsiteX4" fmla="*/ 110777 w 326622"/>
                  <a:gd name="connsiteY4" fmla="*/ 0 h 326622"/>
                  <a:gd name="connsiteX5" fmla="*/ 109234 w 326622"/>
                  <a:gd name="connsiteY5" fmla="*/ 0 h 326622"/>
                  <a:gd name="connsiteX6" fmla="*/ 0 w 326622"/>
                  <a:gd name="connsiteY6" fmla="*/ 109389 h 326622"/>
                  <a:gd name="connsiteX7" fmla="*/ 0 w 326622"/>
                  <a:gd name="connsiteY7" fmla="*/ 282343 h 326622"/>
                  <a:gd name="connsiteX8" fmla="*/ 44280 w 326622"/>
                  <a:gd name="connsiteY8" fmla="*/ 326623 h 326622"/>
                  <a:gd name="connsiteX9" fmla="*/ 217389 w 326622"/>
                  <a:gd name="connsiteY9" fmla="*/ 326623 h 326622"/>
                  <a:gd name="connsiteX10" fmla="*/ 326623 w 326622"/>
                  <a:gd name="connsiteY10" fmla="*/ 217234 h 326622"/>
                  <a:gd name="connsiteX11" fmla="*/ 326623 w 326622"/>
                  <a:gd name="connsiteY11" fmla="*/ 216000 h 326622"/>
                  <a:gd name="connsiteX12" fmla="*/ 188691 w 326622"/>
                  <a:gd name="connsiteY12" fmla="*/ 216000 h 326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622">
                    <a:moveTo>
                      <a:pt x="188691" y="215846"/>
                    </a:moveTo>
                    <a:lnTo>
                      <a:pt x="257657" y="146880"/>
                    </a:lnTo>
                    <a:lnTo>
                      <a:pt x="179743" y="68966"/>
                    </a:lnTo>
                    <a:lnTo>
                      <a:pt x="110777" y="137931"/>
                    </a:lnTo>
                    <a:lnTo>
                      <a:pt x="110777" y="0"/>
                    </a:ln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282343"/>
                    </a:lnTo>
                    <a:cubicBezTo>
                      <a:pt x="0" y="306874"/>
                      <a:pt x="19749" y="326623"/>
                      <a:pt x="44280" y="326623"/>
                    </a:cubicBezTo>
                    <a:lnTo>
                      <a:pt x="217389" y="326623"/>
                    </a:lnTo>
                    <a:cubicBezTo>
                      <a:pt x="277714" y="326623"/>
                      <a:pt x="326623" y="277714"/>
                      <a:pt x="326623" y="217234"/>
                    </a:cubicBezTo>
                    <a:lnTo>
                      <a:pt x="326623" y="216000"/>
                    </a:lnTo>
                    <a:lnTo>
                      <a:pt x="188691" y="216000"/>
                    </a:lnTo>
                    <a:close/>
                  </a:path>
                </a:pathLst>
              </a:custGeom>
              <a:solidFill>
                <a:srgbClr val="293273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A66CA14A-5D95-6779-B84B-BE0D515E2640}"/>
                  </a:ext>
                </a:extLst>
              </p:cNvPr>
              <p:cNvSpPr/>
              <p:nvPr/>
            </p:nvSpPr>
            <p:spPr>
              <a:xfrm>
                <a:off x="8606443" y="378901"/>
                <a:ext cx="326622" cy="326468"/>
              </a:xfrm>
              <a:custGeom>
                <a:avLst/>
                <a:gdLst>
                  <a:gd name="connsiteX0" fmla="*/ 137931 w 326622"/>
                  <a:gd name="connsiteY0" fmla="*/ 110623 h 326468"/>
                  <a:gd name="connsiteX1" fmla="*/ 68966 w 326622"/>
                  <a:gd name="connsiteY1" fmla="*/ 179589 h 326468"/>
                  <a:gd name="connsiteX2" fmla="*/ 146880 w 326622"/>
                  <a:gd name="connsiteY2" fmla="*/ 257503 h 326468"/>
                  <a:gd name="connsiteX3" fmla="*/ 215846 w 326622"/>
                  <a:gd name="connsiteY3" fmla="*/ 188537 h 326468"/>
                  <a:gd name="connsiteX4" fmla="*/ 215846 w 326622"/>
                  <a:gd name="connsiteY4" fmla="*/ 326469 h 326468"/>
                  <a:gd name="connsiteX5" fmla="*/ 217389 w 326622"/>
                  <a:gd name="connsiteY5" fmla="*/ 326469 h 326468"/>
                  <a:gd name="connsiteX6" fmla="*/ 326623 w 326622"/>
                  <a:gd name="connsiteY6" fmla="*/ 217080 h 326468"/>
                  <a:gd name="connsiteX7" fmla="*/ 326623 w 326622"/>
                  <a:gd name="connsiteY7" fmla="*/ 44280 h 326468"/>
                  <a:gd name="connsiteX8" fmla="*/ 282343 w 326622"/>
                  <a:gd name="connsiteY8" fmla="*/ 0 h 326468"/>
                  <a:gd name="connsiteX9" fmla="*/ 109234 w 326622"/>
                  <a:gd name="connsiteY9" fmla="*/ 0 h 326468"/>
                  <a:gd name="connsiteX10" fmla="*/ 0 w 326622"/>
                  <a:gd name="connsiteY10" fmla="*/ 109389 h 326468"/>
                  <a:gd name="connsiteX11" fmla="*/ 0 w 326622"/>
                  <a:gd name="connsiteY11" fmla="*/ 110623 h 326468"/>
                  <a:gd name="connsiteX12" fmla="*/ 137931 w 326622"/>
                  <a:gd name="connsiteY12" fmla="*/ 110623 h 326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468">
                    <a:moveTo>
                      <a:pt x="137931" y="110623"/>
                    </a:moveTo>
                    <a:lnTo>
                      <a:pt x="68966" y="179589"/>
                    </a:lnTo>
                    <a:lnTo>
                      <a:pt x="146880" y="257503"/>
                    </a:lnTo>
                    <a:lnTo>
                      <a:pt x="215846" y="188537"/>
                    </a:lnTo>
                    <a:lnTo>
                      <a:pt x="215846" y="326469"/>
                    </a:lnTo>
                    <a:lnTo>
                      <a:pt x="217389" y="326469"/>
                    </a:lnTo>
                    <a:cubicBezTo>
                      <a:pt x="277714" y="326469"/>
                      <a:pt x="326623" y="277560"/>
                      <a:pt x="326623" y="217080"/>
                    </a:cubicBezTo>
                    <a:lnTo>
                      <a:pt x="326623" y="44280"/>
                    </a:lnTo>
                    <a:cubicBezTo>
                      <a:pt x="326623" y="19749"/>
                      <a:pt x="306874" y="0"/>
                      <a:pt x="282343" y="0"/>
                    </a:cubicBez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110623"/>
                    </a:lnTo>
                    <a:lnTo>
                      <a:pt x="137931" y="110623"/>
                    </a:lnTo>
                    <a:close/>
                  </a:path>
                </a:pathLst>
              </a:custGeom>
              <a:solidFill>
                <a:srgbClr val="E10814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3" name="Graphique 2">
              <a:extLst>
                <a:ext uri="{FF2B5EF4-FFF2-40B4-BE49-F238E27FC236}">
                  <a16:creationId xmlns:a16="http://schemas.microsoft.com/office/drawing/2014/main" id="{698E7B73-BDD0-D282-E479-3161AC243246}"/>
                </a:ext>
              </a:extLst>
            </p:cNvPr>
            <p:cNvGrpSpPr/>
            <p:nvPr/>
          </p:nvGrpSpPr>
          <p:grpSpPr>
            <a:xfrm>
              <a:off x="9043688" y="402043"/>
              <a:ext cx="984033" cy="372754"/>
              <a:chOff x="9043688" y="402043"/>
              <a:chExt cx="984033" cy="372754"/>
            </a:xfrm>
            <a:solidFill>
              <a:srgbClr val="010101"/>
            </a:solidFill>
          </p:grpSpPr>
          <p:grpSp>
            <p:nvGrpSpPr>
              <p:cNvPr id="14" name="Graphique 2">
                <a:extLst>
                  <a:ext uri="{FF2B5EF4-FFF2-40B4-BE49-F238E27FC236}">
                    <a16:creationId xmlns:a16="http://schemas.microsoft.com/office/drawing/2014/main" id="{86F35C04-785A-D884-476B-ABA937984A75}"/>
                  </a:ext>
                </a:extLst>
              </p:cNvPr>
              <p:cNvGrpSpPr/>
              <p:nvPr/>
            </p:nvGrpSpPr>
            <p:grpSpPr>
              <a:xfrm>
                <a:off x="9043688" y="423489"/>
                <a:ext cx="984033" cy="351308"/>
                <a:chOff x="9043688" y="423489"/>
                <a:chExt cx="984033" cy="351308"/>
              </a:xfrm>
              <a:solidFill>
                <a:srgbClr val="010101"/>
              </a:solidFill>
            </p:grpSpPr>
            <p:sp>
              <p:nvSpPr>
                <p:cNvPr id="16" name="Forme libre : forme 15">
                  <a:extLst>
                    <a:ext uri="{FF2B5EF4-FFF2-40B4-BE49-F238E27FC236}">
                      <a16:creationId xmlns:a16="http://schemas.microsoft.com/office/drawing/2014/main" id="{43A043F7-070B-6969-490A-F7006703D981}"/>
                    </a:ext>
                  </a:extLst>
                </p:cNvPr>
                <p:cNvSpPr/>
                <p:nvPr/>
              </p:nvSpPr>
              <p:spPr>
                <a:xfrm>
                  <a:off x="9043842" y="423489"/>
                  <a:ext cx="136388" cy="162617"/>
                </a:xfrm>
                <a:custGeom>
                  <a:avLst/>
                  <a:gdLst>
                    <a:gd name="connsiteX0" fmla="*/ 105531 w 136388"/>
                    <a:gd name="connsiteY0" fmla="*/ 77760 h 162617"/>
                    <a:gd name="connsiteX1" fmla="*/ 128829 w 136388"/>
                    <a:gd name="connsiteY1" fmla="*/ 43200 h 162617"/>
                    <a:gd name="connsiteX2" fmla="*/ 74366 w 136388"/>
                    <a:gd name="connsiteY2" fmla="*/ 0 h 162617"/>
                    <a:gd name="connsiteX3" fmla="*/ 0 w 136388"/>
                    <a:gd name="connsiteY3" fmla="*/ 0 h 162617"/>
                    <a:gd name="connsiteX4" fmla="*/ 0 w 136388"/>
                    <a:gd name="connsiteY4" fmla="*/ 162617 h 162617"/>
                    <a:gd name="connsiteX5" fmla="*/ 76834 w 136388"/>
                    <a:gd name="connsiteY5" fmla="*/ 162617 h 162617"/>
                    <a:gd name="connsiteX6" fmla="*/ 136389 w 136388"/>
                    <a:gd name="connsiteY6" fmla="*/ 117566 h 162617"/>
                    <a:gd name="connsiteX7" fmla="*/ 105686 w 136388"/>
                    <a:gd name="connsiteY7" fmla="*/ 77760 h 162617"/>
                    <a:gd name="connsiteX8" fmla="*/ 38880 w 136388"/>
                    <a:gd name="connsiteY8" fmla="*/ 30394 h 162617"/>
                    <a:gd name="connsiteX9" fmla="*/ 67114 w 136388"/>
                    <a:gd name="connsiteY9" fmla="*/ 30394 h 162617"/>
                    <a:gd name="connsiteX10" fmla="*/ 88869 w 136388"/>
                    <a:gd name="connsiteY10" fmla="*/ 47829 h 162617"/>
                    <a:gd name="connsiteX11" fmla="*/ 67114 w 136388"/>
                    <a:gd name="connsiteY11" fmla="*/ 65571 h 162617"/>
                    <a:gd name="connsiteX12" fmla="*/ 38880 w 136388"/>
                    <a:gd name="connsiteY12" fmla="*/ 65571 h 162617"/>
                    <a:gd name="connsiteX13" fmla="*/ 38880 w 136388"/>
                    <a:gd name="connsiteY13" fmla="*/ 30240 h 162617"/>
                    <a:gd name="connsiteX14" fmla="*/ 73131 w 136388"/>
                    <a:gd name="connsiteY14" fmla="*/ 131914 h 162617"/>
                    <a:gd name="connsiteX15" fmla="*/ 38880 w 136388"/>
                    <a:gd name="connsiteY15" fmla="*/ 131914 h 162617"/>
                    <a:gd name="connsiteX16" fmla="*/ 38880 w 136388"/>
                    <a:gd name="connsiteY16" fmla="*/ 92880 h 162617"/>
                    <a:gd name="connsiteX17" fmla="*/ 73131 w 136388"/>
                    <a:gd name="connsiteY17" fmla="*/ 92880 h 162617"/>
                    <a:gd name="connsiteX18" fmla="*/ 97354 w 136388"/>
                    <a:gd name="connsiteY18" fmla="*/ 112629 h 162617"/>
                    <a:gd name="connsiteX19" fmla="*/ 73131 w 136388"/>
                    <a:gd name="connsiteY19" fmla="*/ 131914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36388" h="162617">
                      <a:moveTo>
                        <a:pt x="105531" y="77760"/>
                      </a:moveTo>
                      <a:cubicBezTo>
                        <a:pt x="118337" y="71280"/>
                        <a:pt x="128829" y="60017"/>
                        <a:pt x="128829" y="43200"/>
                      </a:cubicBezTo>
                      <a:cubicBezTo>
                        <a:pt x="128829" y="19440"/>
                        <a:pt x="115097" y="0"/>
                        <a:pt x="74366" y="0"/>
                      </a:cubicBezTo>
                      <a:lnTo>
                        <a:pt x="0" y="0"/>
                      </a:lnTo>
                      <a:lnTo>
                        <a:pt x="0" y="162617"/>
                      </a:lnTo>
                      <a:lnTo>
                        <a:pt x="76834" y="162617"/>
                      </a:lnTo>
                      <a:cubicBezTo>
                        <a:pt x="119417" y="162617"/>
                        <a:pt x="136389" y="142869"/>
                        <a:pt x="136389" y="117566"/>
                      </a:cubicBezTo>
                      <a:cubicBezTo>
                        <a:pt x="136389" y="97046"/>
                        <a:pt x="120651" y="83777"/>
                        <a:pt x="105686" y="77760"/>
                      </a:cubicBezTo>
                      <a:close/>
                      <a:moveTo>
                        <a:pt x="38880" y="30394"/>
                      </a:moveTo>
                      <a:lnTo>
                        <a:pt x="67114" y="30394"/>
                      </a:lnTo>
                      <a:cubicBezTo>
                        <a:pt x="80383" y="30394"/>
                        <a:pt x="88869" y="36103"/>
                        <a:pt x="88869" y="47829"/>
                      </a:cubicBezTo>
                      <a:cubicBezTo>
                        <a:pt x="88869" y="59554"/>
                        <a:pt x="80383" y="65571"/>
                        <a:pt x="67114" y="65571"/>
                      </a:cubicBezTo>
                      <a:lnTo>
                        <a:pt x="38880" y="65571"/>
                      </a:lnTo>
                      <a:lnTo>
                        <a:pt x="38880" y="30240"/>
                      </a:lnTo>
                      <a:close/>
                      <a:moveTo>
                        <a:pt x="73131" y="131914"/>
                      </a:moveTo>
                      <a:lnTo>
                        <a:pt x="38880" y="131914"/>
                      </a:lnTo>
                      <a:lnTo>
                        <a:pt x="38880" y="92880"/>
                      </a:lnTo>
                      <a:lnTo>
                        <a:pt x="73131" y="92880"/>
                      </a:lnTo>
                      <a:cubicBezTo>
                        <a:pt x="87634" y="92880"/>
                        <a:pt x="97354" y="100903"/>
                        <a:pt x="97354" y="112629"/>
                      </a:cubicBezTo>
                      <a:cubicBezTo>
                        <a:pt x="97354" y="124354"/>
                        <a:pt x="87634" y="131914"/>
                        <a:pt x="73131" y="131914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7" name="Forme libre : forme 16">
                  <a:extLst>
                    <a:ext uri="{FF2B5EF4-FFF2-40B4-BE49-F238E27FC236}">
                      <a16:creationId xmlns:a16="http://schemas.microsoft.com/office/drawing/2014/main" id="{B8068584-18F5-9EE0-EFC9-07BDAE7A9611}"/>
                    </a:ext>
                  </a:extLst>
                </p:cNvPr>
                <p:cNvSpPr/>
                <p:nvPr/>
              </p:nvSpPr>
              <p:spPr>
                <a:xfrm>
                  <a:off x="9194271" y="460826"/>
                  <a:ext cx="121422" cy="128211"/>
                </a:xfrm>
                <a:custGeom>
                  <a:avLst/>
                  <a:gdLst>
                    <a:gd name="connsiteX0" fmla="*/ 54309 w 121422"/>
                    <a:gd name="connsiteY0" fmla="*/ 128211 h 128211"/>
                    <a:gd name="connsiteX1" fmla="*/ 91337 w 121422"/>
                    <a:gd name="connsiteY1" fmla="*/ 114171 h 128211"/>
                    <a:gd name="connsiteX2" fmla="*/ 121423 w 121422"/>
                    <a:gd name="connsiteY2" fmla="*/ 128211 h 128211"/>
                    <a:gd name="connsiteX3" fmla="*/ 121423 w 121422"/>
                    <a:gd name="connsiteY3" fmla="*/ 0 h 128211"/>
                    <a:gd name="connsiteX4" fmla="*/ 82851 w 121422"/>
                    <a:gd name="connsiteY4" fmla="*/ 0 h 128211"/>
                    <a:gd name="connsiteX5" fmla="*/ 82851 w 121422"/>
                    <a:gd name="connsiteY5" fmla="*/ 71589 h 128211"/>
                    <a:gd name="connsiteX6" fmla="*/ 60326 w 121422"/>
                    <a:gd name="connsiteY6" fmla="*/ 95349 h 128211"/>
                    <a:gd name="connsiteX7" fmla="*/ 38571 w 121422"/>
                    <a:gd name="connsiteY7" fmla="*/ 72360 h 128211"/>
                    <a:gd name="connsiteX8" fmla="*/ 38571 w 121422"/>
                    <a:gd name="connsiteY8" fmla="*/ 0 h 128211"/>
                    <a:gd name="connsiteX9" fmla="*/ 0 w 121422"/>
                    <a:gd name="connsiteY9" fmla="*/ 0 h 128211"/>
                    <a:gd name="connsiteX10" fmla="*/ 0 w 121422"/>
                    <a:gd name="connsiteY10" fmla="*/ 74983 h 128211"/>
                    <a:gd name="connsiteX11" fmla="*/ 54309 w 121422"/>
                    <a:gd name="connsiteY11" fmla="*/ 128057 h 128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1422" h="128211">
                      <a:moveTo>
                        <a:pt x="54309" y="128211"/>
                      </a:moveTo>
                      <a:cubicBezTo>
                        <a:pt x="68349" y="128211"/>
                        <a:pt x="81309" y="122657"/>
                        <a:pt x="91337" y="114171"/>
                      </a:cubicBezTo>
                      <a:cubicBezTo>
                        <a:pt x="96274" y="123429"/>
                        <a:pt x="110623" y="128211"/>
                        <a:pt x="121423" y="128211"/>
                      </a:cubicBezTo>
                      <a:lnTo>
                        <a:pt x="121423" y="0"/>
                      </a:lnTo>
                      <a:lnTo>
                        <a:pt x="82851" y="0"/>
                      </a:lnTo>
                      <a:lnTo>
                        <a:pt x="82851" y="71589"/>
                      </a:lnTo>
                      <a:cubicBezTo>
                        <a:pt x="82851" y="85629"/>
                        <a:pt x="73903" y="95349"/>
                        <a:pt x="60326" y="95349"/>
                      </a:cubicBezTo>
                      <a:cubicBezTo>
                        <a:pt x="46749" y="95349"/>
                        <a:pt x="38571" y="86554"/>
                        <a:pt x="38571" y="72360"/>
                      </a:cubicBezTo>
                      <a:lnTo>
                        <a:pt x="38571" y="0"/>
                      </a:lnTo>
                      <a:lnTo>
                        <a:pt x="0" y="0"/>
                      </a:lnTo>
                      <a:lnTo>
                        <a:pt x="0" y="74983"/>
                      </a:lnTo>
                      <a:cubicBezTo>
                        <a:pt x="0" y="107074"/>
                        <a:pt x="19749" y="128057"/>
                        <a:pt x="54309" y="128057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8" name="Forme libre : forme 17">
                  <a:extLst>
                    <a:ext uri="{FF2B5EF4-FFF2-40B4-BE49-F238E27FC236}">
                      <a16:creationId xmlns:a16="http://schemas.microsoft.com/office/drawing/2014/main" id="{42704E19-5544-6BD2-7CB8-747E203D2479}"/>
                    </a:ext>
                  </a:extLst>
                </p:cNvPr>
                <p:cNvSpPr/>
                <p:nvPr/>
              </p:nvSpPr>
              <p:spPr>
                <a:xfrm>
                  <a:off x="9331122" y="457741"/>
                  <a:ext cx="111857" cy="131142"/>
                </a:xfrm>
                <a:custGeom>
                  <a:avLst/>
                  <a:gdLst>
                    <a:gd name="connsiteX0" fmla="*/ 111703 w 111857"/>
                    <a:gd name="connsiteY0" fmla="*/ 92263 h 131142"/>
                    <a:gd name="connsiteX1" fmla="*/ 62640 w 111857"/>
                    <a:gd name="connsiteY1" fmla="*/ 49680 h 131142"/>
                    <a:gd name="connsiteX2" fmla="*/ 43200 w 111857"/>
                    <a:gd name="connsiteY2" fmla="*/ 36103 h 131142"/>
                    <a:gd name="connsiteX3" fmla="*/ 58937 w 111857"/>
                    <a:gd name="connsiteY3" fmla="*/ 26383 h 131142"/>
                    <a:gd name="connsiteX4" fmla="*/ 89023 w 111857"/>
                    <a:gd name="connsiteY4" fmla="*/ 38571 h 131142"/>
                    <a:gd name="connsiteX5" fmla="*/ 91800 w 111857"/>
                    <a:gd name="connsiteY5" fmla="*/ 38571 h 131142"/>
                    <a:gd name="connsiteX6" fmla="*/ 108771 w 111857"/>
                    <a:gd name="connsiteY6" fmla="*/ 23606 h 131142"/>
                    <a:gd name="connsiteX7" fmla="*/ 108771 w 111857"/>
                    <a:gd name="connsiteY7" fmla="*/ 20829 h 131142"/>
                    <a:gd name="connsiteX8" fmla="*/ 56777 w 111857"/>
                    <a:gd name="connsiteY8" fmla="*/ 0 h 131142"/>
                    <a:gd name="connsiteX9" fmla="*/ 5246 w 111857"/>
                    <a:gd name="connsiteY9" fmla="*/ 37491 h 131142"/>
                    <a:gd name="connsiteX10" fmla="*/ 51531 w 111857"/>
                    <a:gd name="connsiteY10" fmla="*/ 77297 h 131142"/>
                    <a:gd name="connsiteX11" fmla="*/ 72977 w 111857"/>
                    <a:gd name="connsiteY11" fmla="*/ 93034 h 131142"/>
                    <a:gd name="connsiteX12" fmla="*/ 55543 w 111857"/>
                    <a:gd name="connsiteY12" fmla="*/ 104760 h 131142"/>
                    <a:gd name="connsiteX13" fmla="*/ 20211 w 111857"/>
                    <a:gd name="connsiteY13" fmla="*/ 88560 h 131142"/>
                    <a:gd name="connsiteX14" fmla="*/ 17434 w 111857"/>
                    <a:gd name="connsiteY14" fmla="*/ 88560 h 131142"/>
                    <a:gd name="connsiteX15" fmla="*/ 0 w 111857"/>
                    <a:gd name="connsiteY15" fmla="*/ 104297 h 131142"/>
                    <a:gd name="connsiteX16" fmla="*/ 0 w 111857"/>
                    <a:gd name="connsiteY16" fmla="*/ 107074 h 131142"/>
                    <a:gd name="connsiteX17" fmla="*/ 58011 w 111857"/>
                    <a:gd name="connsiteY17" fmla="*/ 131143 h 131142"/>
                    <a:gd name="connsiteX18" fmla="*/ 111857 w 111857"/>
                    <a:gd name="connsiteY18" fmla="*/ 921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111703" y="92263"/>
                      </a:moveTo>
                      <a:cubicBezTo>
                        <a:pt x="111703" y="64183"/>
                        <a:pt x="81463" y="56777"/>
                        <a:pt x="62640" y="49680"/>
                      </a:cubicBez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9" name="Forme libre : forme 18">
                  <a:extLst>
                    <a:ext uri="{FF2B5EF4-FFF2-40B4-BE49-F238E27FC236}">
                      <a16:creationId xmlns:a16="http://schemas.microsoft.com/office/drawing/2014/main" id="{924FC4F9-4431-557F-912D-9C60AB5C80AB}"/>
                    </a:ext>
                  </a:extLst>
                </p:cNvPr>
                <p:cNvSpPr/>
                <p:nvPr/>
              </p:nvSpPr>
              <p:spPr>
                <a:xfrm>
                  <a:off x="9459179" y="460826"/>
                  <a:ext cx="38571" cy="125125"/>
                </a:xfrm>
                <a:custGeom>
                  <a:avLst/>
                  <a:gdLst>
                    <a:gd name="connsiteX0" fmla="*/ 0 w 38571"/>
                    <a:gd name="connsiteY0" fmla="*/ 0 h 125125"/>
                    <a:gd name="connsiteX1" fmla="*/ 38571 w 38571"/>
                    <a:gd name="connsiteY1" fmla="*/ 0 h 125125"/>
                    <a:gd name="connsiteX2" fmla="*/ 38571 w 38571"/>
                    <a:gd name="connsiteY2" fmla="*/ 125126 h 125125"/>
                    <a:gd name="connsiteX3" fmla="*/ 0 w 38571"/>
                    <a:gd name="connsiteY3" fmla="*/ 125126 h 125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571" h="125125">
                      <a:moveTo>
                        <a:pt x="0" y="0"/>
                      </a:moveTo>
                      <a:lnTo>
                        <a:pt x="38571" y="0"/>
                      </a:lnTo>
                      <a:lnTo>
                        <a:pt x="38571" y="125126"/>
                      </a:lnTo>
                      <a:lnTo>
                        <a:pt x="0" y="12512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0" name="Forme libre : forme 19">
                  <a:extLst>
                    <a:ext uri="{FF2B5EF4-FFF2-40B4-BE49-F238E27FC236}">
                      <a16:creationId xmlns:a16="http://schemas.microsoft.com/office/drawing/2014/main" id="{4ABF0CE0-9C54-6183-5B06-2BA33A829907}"/>
                    </a:ext>
                  </a:extLst>
                </p:cNvPr>
                <p:cNvSpPr/>
                <p:nvPr/>
              </p:nvSpPr>
              <p:spPr>
                <a:xfrm>
                  <a:off x="9519814" y="457895"/>
                  <a:ext cx="123891" cy="128057"/>
                </a:xfrm>
                <a:custGeom>
                  <a:avLst/>
                  <a:gdLst>
                    <a:gd name="connsiteX0" fmla="*/ 38880 w 123891"/>
                    <a:gd name="connsiteY0" fmla="*/ 56777 h 128057"/>
                    <a:gd name="connsiteX1" fmla="*/ 62331 w 123891"/>
                    <a:gd name="connsiteY1" fmla="*/ 32709 h 128057"/>
                    <a:gd name="connsiteX2" fmla="*/ 85166 w 123891"/>
                    <a:gd name="connsiteY2" fmla="*/ 56777 h 128057"/>
                    <a:gd name="connsiteX3" fmla="*/ 85166 w 123891"/>
                    <a:gd name="connsiteY3" fmla="*/ 128057 h 128057"/>
                    <a:gd name="connsiteX4" fmla="*/ 123891 w 123891"/>
                    <a:gd name="connsiteY4" fmla="*/ 128057 h 128057"/>
                    <a:gd name="connsiteX5" fmla="*/ 123891 w 123891"/>
                    <a:gd name="connsiteY5" fmla="*/ 54000 h 128057"/>
                    <a:gd name="connsiteX6" fmla="*/ 70817 w 123891"/>
                    <a:gd name="connsiteY6" fmla="*/ 0 h 128057"/>
                    <a:gd name="connsiteX7" fmla="*/ 30549 w 123891"/>
                    <a:gd name="connsiteY7" fmla="*/ 14040 h 128057"/>
                    <a:gd name="connsiteX8" fmla="*/ 0 w 123891"/>
                    <a:gd name="connsiteY8" fmla="*/ 0 h 128057"/>
                    <a:gd name="connsiteX9" fmla="*/ 0 w 123891"/>
                    <a:gd name="connsiteY9" fmla="*/ 128057 h 128057"/>
                    <a:gd name="connsiteX10" fmla="*/ 38726 w 123891"/>
                    <a:gd name="connsiteY10" fmla="*/ 128057 h 128057"/>
                    <a:gd name="connsiteX11" fmla="*/ 38726 w 123891"/>
                    <a:gd name="connsiteY11" fmla="*/ 56777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891" h="128057">
                      <a:moveTo>
                        <a:pt x="38880" y="56777"/>
                      </a:moveTo>
                      <a:cubicBezTo>
                        <a:pt x="38880" y="42737"/>
                        <a:pt x="47829" y="32709"/>
                        <a:pt x="62331" y="32709"/>
                      </a:cubicBezTo>
                      <a:cubicBezTo>
                        <a:pt x="76834" y="32709"/>
                        <a:pt x="85166" y="42737"/>
                        <a:pt x="85166" y="56777"/>
                      </a:cubicBezTo>
                      <a:lnTo>
                        <a:pt x="85166" y="128057"/>
                      </a:lnTo>
                      <a:lnTo>
                        <a:pt x="123891" y="128057"/>
                      </a:lnTo>
                      <a:lnTo>
                        <a:pt x="123891" y="54000"/>
                      </a:lnTo>
                      <a:cubicBezTo>
                        <a:pt x="123891" y="21291"/>
                        <a:pt x="102600" y="0"/>
                        <a:pt x="70817" y="0"/>
                      </a:cubicBez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1" name="Forme libre : forme 20">
                  <a:extLst>
                    <a:ext uri="{FF2B5EF4-FFF2-40B4-BE49-F238E27FC236}">
                      <a16:creationId xmlns:a16="http://schemas.microsoft.com/office/drawing/2014/main" id="{2FC470E8-DEBC-40A8-FF6E-5FFC4EEA6199}"/>
                    </a:ext>
                  </a:extLst>
                </p:cNvPr>
                <p:cNvSpPr/>
                <p:nvPr/>
              </p:nvSpPr>
              <p:spPr>
                <a:xfrm>
                  <a:off x="9657899" y="457895"/>
                  <a:ext cx="133611" cy="131142"/>
                </a:xfrm>
                <a:custGeom>
                  <a:avLst/>
                  <a:gdLst>
                    <a:gd name="connsiteX0" fmla="*/ 70971 w 133611"/>
                    <a:gd name="connsiteY0" fmla="*/ 131143 h 131142"/>
                    <a:gd name="connsiteX1" fmla="*/ 127749 w 133611"/>
                    <a:gd name="connsiteY1" fmla="*/ 108309 h 131142"/>
                    <a:gd name="connsiteX2" fmla="*/ 127749 w 133611"/>
                    <a:gd name="connsiteY2" fmla="*/ 105531 h 131142"/>
                    <a:gd name="connsiteX3" fmla="*/ 110314 w 133611"/>
                    <a:gd name="connsiteY3" fmla="*/ 88714 h 131142"/>
                    <a:gd name="connsiteX4" fmla="*/ 107537 w 133611"/>
                    <a:gd name="connsiteY4" fmla="*/ 88714 h 131142"/>
                    <a:gd name="connsiteX5" fmla="*/ 72823 w 133611"/>
                    <a:gd name="connsiteY5" fmla="*/ 102446 h 131142"/>
                    <a:gd name="connsiteX6" fmla="*/ 37491 w 133611"/>
                    <a:gd name="connsiteY6" fmla="*/ 74983 h 131142"/>
                    <a:gd name="connsiteX7" fmla="*/ 132840 w 133611"/>
                    <a:gd name="connsiteY7" fmla="*/ 74983 h 131142"/>
                    <a:gd name="connsiteX8" fmla="*/ 133611 w 133611"/>
                    <a:gd name="connsiteY8" fmla="*/ 64800 h 131142"/>
                    <a:gd name="connsiteX9" fmla="*/ 67269 w 133611"/>
                    <a:gd name="connsiteY9" fmla="*/ 0 h 131142"/>
                    <a:gd name="connsiteX10" fmla="*/ 0 w 133611"/>
                    <a:gd name="connsiteY10" fmla="*/ 65726 h 131142"/>
                    <a:gd name="connsiteX11" fmla="*/ 70971 w 133611"/>
                    <a:gd name="connsiteY11" fmla="*/ 130989 h 131142"/>
                    <a:gd name="connsiteX12" fmla="*/ 66960 w 133611"/>
                    <a:gd name="connsiteY12" fmla="*/ 27309 h 131142"/>
                    <a:gd name="connsiteX13" fmla="*/ 96429 w 133611"/>
                    <a:gd name="connsiteY13" fmla="*/ 55080 h 131142"/>
                    <a:gd name="connsiteX14" fmla="*/ 37183 w 133611"/>
                    <a:gd name="connsiteY14" fmla="*/ 55080 h 131142"/>
                    <a:gd name="connsiteX15" fmla="*/ 66960 w 133611"/>
                    <a:gd name="connsiteY15" fmla="*/ 273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70971" y="131143"/>
                      </a:moveTo>
                      <a:cubicBezTo>
                        <a:pt x="90720" y="131143"/>
                        <a:pt x="113708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8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ubicBezTo>
                        <a:pt x="27463" y="0"/>
                        <a:pt x="0" y="27463"/>
                        <a:pt x="0" y="65726"/>
                      </a:cubicBezTo>
                      <a:cubicBezTo>
                        <a:pt x="0" y="108463"/>
                        <a:pt x="33480" y="130989"/>
                        <a:pt x="70971" y="130989"/>
                      </a:cubicBezTo>
                      <a:close/>
                      <a:moveTo>
                        <a:pt x="66960" y="27309"/>
                      </a:moveTo>
                      <a:cubicBezTo>
                        <a:pt x="83160" y="27309"/>
                        <a:pt x="95040" y="37337"/>
                        <a:pt x="96429" y="55080"/>
                      </a:cubicBezTo>
                      <a:lnTo>
                        <a:pt x="37183" y="55080"/>
                      </a:lnTo>
                      <a:cubicBezTo>
                        <a:pt x="38417" y="37800"/>
                        <a:pt x="50451" y="27309"/>
                        <a:pt x="66960" y="273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2" name="Forme libre : forme 21">
                  <a:extLst>
                    <a:ext uri="{FF2B5EF4-FFF2-40B4-BE49-F238E27FC236}">
                      <a16:creationId xmlns:a16="http://schemas.microsoft.com/office/drawing/2014/main" id="{BA5CAC83-92B2-9BDE-2CBD-A0BBE1C13106}"/>
                    </a:ext>
                  </a:extLst>
                </p:cNvPr>
                <p:cNvSpPr/>
                <p:nvPr/>
              </p:nvSpPr>
              <p:spPr>
                <a:xfrm>
                  <a:off x="9797528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2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9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2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3" name="Forme libre : forme 22">
                  <a:extLst>
                    <a:ext uri="{FF2B5EF4-FFF2-40B4-BE49-F238E27FC236}">
                      <a16:creationId xmlns:a16="http://schemas.microsoft.com/office/drawing/2014/main" id="{40A5B0B0-C7AD-0F43-974A-D0D92E8F2EC5}"/>
                    </a:ext>
                  </a:extLst>
                </p:cNvPr>
                <p:cNvSpPr/>
                <p:nvPr/>
              </p:nvSpPr>
              <p:spPr>
                <a:xfrm>
                  <a:off x="9915865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1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8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8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4" name="Forme libre : forme 23">
                  <a:extLst>
                    <a:ext uri="{FF2B5EF4-FFF2-40B4-BE49-F238E27FC236}">
                      <a16:creationId xmlns:a16="http://schemas.microsoft.com/office/drawing/2014/main" id="{BF761CA6-42AA-5E5F-D1B2-27ADECD29E7A}"/>
                    </a:ext>
                  </a:extLst>
                </p:cNvPr>
                <p:cNvSpPr/>
                <p:nvPr/>
              </p:nvSpPr>
              <p:spPr>
                <a:xfrm>
                  <a:off x="9043688" y="609249"/>
                  <a:ext cx="113554" cy="162617"/>
                </a:xfrm>
                <a:custGeom>
                  <a:avLst/>
                  <a:gdLst>
                    <a:gd name="connsiteX0" fmla="*/ 0 w 113554"/>
                    <a:gd name="connsiteY0" fmla="*/ 162617 h 162617"/>
                    <a:gd name="connsiteX1" fmla="*/ 39034 w 113554"/>
                    <a:gd name="connsiteY1" fmla="*/ 162617 h 162617"/>
                    <a:gd name="connsiteX2" fmla="*/ 39034 w 113554"/>
                    <a:gd name="connsiteY2" fmla="*/ 97046 h 162617"/>
                    <a:gd name="connsiteX3" fmla="*/ 96120 w 113554"/>
                    <a:gd name="connsiteY3" fmla="*/ 97046 h 162617"/>
                    <a:gd name="connsiteX4" fmla="*/ 96120 w 113554"/>
                    <a:gd name="connsiteY4" fmla="*/ 66806 h 162617"/>
                    <a:gd name="connsiteX5" fmla="*/ 39034 w 113554"/>
                    <a:gd name="connsiteY5" fmla="*/ 66806 h 162617"/>
                    <a:gd name="connsiteX6" fmla="*/ 39034 w 113554"/>
                    <a:gd name="connsiteY6" fmla="*/ 31937 h 162617"/>
                    <a:gd name="connsiteX7" fmla="*/ 113554 w 113554"/>
                    <a:gd name="connsiteY7" fmla="*/ 31937 h 162617"/>
                    <a:gd name="connsiteX8" fmla="*/ 113554 w 113554"/>
                    <a:gd name="connsiteY8" fmla="*/ 0 h 162617"/>
                    <a:gd name="connsiteX9" fmla="*/ 0 w 113554"/>
                    <a:gd name="connsiteY9" fmla="*/ 0 h 162617"/>
                    <a:gd name="connsiteX10" fmla="*/ 0 w 113554"/>
                    <a:gd name="connsiteY10" fmla="*/ 162617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13554" h="162617">
                      <a:moveTo>
                        <a:pt x="0" y="162617"/>
                      </a:moveTo>
                      <a:lnTo>
                        <a:pt x="39034" y="162617"/>
                      </a:lnTo>
                      <a:lnTo>
                        <a:pt x="39034" y="97046"/>
                      </a:lnTo>
                      <a:lnTo>
                        <a:pt x="96120" y="97046"/>
                      </a:lnTo>
                      <a:lnTo>
                        <a:pt x="96120" y="66806"/>
                      </a:lnTo>
                      <a:lnTo>
                        <a:pt x="39034" y="66806"/>
                      </a:lnTo>
                      <a:lnTo>
                        <a:pt x="39034" y="31937"/>
                      </a:lnTo>
                      <a:lnTo>
                        <a:pt x="113554" y="31937"/>
                      </a:lnTo>
                      <a:lnTo>
                        <a:pt x="113554" y="0"/>
                      </a:lnTo>
                      <a:lnTo>
                        <a:pt x="0" y="0"/>
                      </a:lnTo>
                      <a:lnTo>
                        <a:pt x="0" y="16261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5" name="Forme libre : forme 24">
                  <a:extLst>
                    <a:ext uri="{FF2B5EF4-FFF2-40B4-BE49-F238E27FC236}">
                      <a16:creationId xmlns:a16="http://schemas.microsoft.com/office/drawing/2014/main" id="{88C531A3-E926-1516-586E-A4B3D8918753}"/>
                    </a:ext>
                  </a:extLst>
                </p:cNvPr>
                <p:cNvSpPr/>
                <p:nvPr/>
              </p:nvSpPr>
              <p:spPr>
                <a:xfrm>
                  <a:off x="9174831" y="643655"/>
                  <a:ext cx="89639" cy="128057"/>
                </a:xfrm>
                <a:custGeom>
                  <a:avLst/>
                  <a:gdLst>
                    <a:gd name="connsiteX0" fmla="*/ 88251 w 89639"/>
                    <a:gd name="connsiteY0" fmla="*/ 5246 h 128057"/>
                    <a:gd name="connsiteX1" fmla="*/ 65263 w 89639"/>
                    <a:gd name="connsiteY1" fmla="*/ 0 h 128057"/>
                    <a:gd name="connsiteX2" fmla="*/ 29314 w 89639"/>
                    <a:gd name="connsiteY2" fmla="*/ 15583 h 128057"/>
                    <a:gd name="connsiteX3" fmla="*/ 0 w 89639"/>
                    <a:gd name="connsiteY3" fmla="*/ 0 h 128057"/>
                    <a:gd name="connsiteX4" fmla="*/ 0 w 89639"/>
                    <a:gd name="connsiteY4" fmla="*/ 128057 h 128057"/>
                    <a:gd name="connsiteX5" fmla="*/ 38571 w 89639"/>
                    <a:gd name="connsiteY5" fmla="*/ 128057 h 128057"/>
                    <a:gd name="connsiteX6" fmla="*/ 38571 w 89639"/>
                    <a:gd name="connsiteY6" fmla="*/ 59709 h 128057"/>
                    <a:gd name="connsiteX7" fmla="*/ 62331 w 89639"/>
                    <a:gd name="connsiteY7" fmla="*/ 32709 h 128057"/>
                    <a:gd name="connsiteX8" fmla="*/ 79303 w 89639"/>
                    <a:gd name="connsiteY8" fmla="*/ 36720 h 128057"/>
                    <a:gd name="connsiteX9" fmla="*/ 81617 w 89639"/>
                    <a:gd name="connsiteY9" fmla="*/ 35486 h 128057"/>
                    <a:gd name="connsiteX10" fmla="*/ 89640 w 89639"/>
                    <a:gd name="connsiteY10" fmla="*/ 8023 h 128057"/>
                    <a:gd name="connsiteX11" fmla="*/ 88406 w 89639"/>
                    <a:gd name="connsiteY11" fmla="*/ 5246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89639" h="128057">
                      <a:moveTo>
                        <a:pt x="88251" y="5246"/>
                      </a:moveTo>
                      <a:cubicBezTo>
                        <a:pt x="81000" y="1697"/>
                        <a:pt x="73749" y="0"/>
                        <a:pt x="65263" y="0"/>
                      </a:cubicBezTo>
                      <a:cubicBezTo>
                        <a:pt x="51223" y="0"/>
                        <a:pt x="38571" y="5709"/>
                        <a:pt x="29314" y="15583"/>
                      </a:cubicBezTo>
                      <a:cubicBezTo>
                        <a:pt x="24840" y="5400"/>
                        <a:pt x="10491" y="0"/>
                        <a:pt x="0" y="0"/>
                      </a:cubicBezTo>
                      <a:lnTo>
                        <a:pt x="0" y="128057"/>
                      </a:lnTo>
                      <a:lnTo>
                        <a:pt x="38571" y="128057"/>
                      </a:lnTo>
                      <a:lnTo>
                        <a:pt x="38571" y="59709"/>
                      </a:lnTo>
                      <a:cubicBezTo>
                        <a:pt x="38571" y="42274"/>
                        <a:pt x="49371" y="32709"/>
                        <a:pt x="62331" y="32709"/>
                      </a:cubicBezTo>
                      <a:cubicBezTo>
                        <a:pt x="68657" y="32709"/>
                        <a:pt x="73131" y="33634"/>
                        <a:pt x="79303" y="36720"/>
                      </a:cubicBezTo>
                      <a:lnTo>
                        <a:pt x="81617" y="35486"/>
                      </a:lnTo>
                      <a:lnTo>
                        <a:pt x="89640" y="8023"/>
                      </a:lnTo>
                      <a:lnTo>
                        <a:pt x="88406" y="524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6" name="Forme libre : forme 25">
                  <a:extLst>
                    <a:ext uri="{FF2B5EF4-FFF2-40B4-BE49-F238E27FC236}">
                      <a16:creationId xmlns:a16="http://schemas.microsoft.com/office/drawing/2014/main" id="{EB10A299-1766-03DB-D692-BFB1F99C3CED}"/>
                    </a:ext>
                  </a:extLst>
                </p:cNvPr>
                <p:cNvSpPr/>
                <p:nvPr/>
              </p:nvSpPr>
              <p:spPr>
                <a:xfrm>
                  <a:off x="9261077" y="643500"/>
                  <a:ext cx="122194" cy="131142"/>
                </a:xfrm>
                <a:custGeom>
                  <a:avLst/>
                  <a:gdLst>
                    <a:gd name="connsiteX0" fmla="*/ 61406 w 122194"/>
                    <a:gd name="connsiteY0" fmla="*/ 154 h 131142"/>
                    <a:gd name="connsiteX1" fmla="*/ 7406 w 122194"/>
                    <a:gd name="connsiteY1" fmla="*/ 20366 h 131142"/>
                    <a:gd name="connsiteX2" fmla="*/ 7406 w 122194"/>
                    <a:gd name="connsiteY2" fmla="*/ 23143 h 131142"/>
                    <a:gd name="connsiteX3" fmla="*/ 24686 w 122194"/>
                    <a:gd name="connsiteY3" fmla="*/ 39651 h 131142"/>
                    <a:gd name="connsiteX4" fmla="*/ 27463 w 122194"/>
                    <a:gd name="connsiteY4" fmla="*/ 39651 h 131142"/>
                    <a:gd name="connsiteX5" fmla="*/ 57240 w 122194"/>
                    <a:gd name="connsiteY5" fmla="*/ 27617 h 131142"/>
                    <a:gd name="connsiteX6" fmla="*/ 84549 w 122194"/>
                    <a:gd name="connsiteY6" fmla="*/ 49063 h 131142"/>
                    <a:gd name="connsiteX7" fmla="*/ 84549 w 122194"/>
                    <a:gd name="connsiteY7" fmla="*/ 54617 h 131142"/>
                    <a:gd name="connsiteX8" fmla="*/ 56314 w 122194"/>
                    <a:gd name="connsiteY8" fmla="*/ 50143 h 131142"/>
                    <a:gd name="connsiteX9" fmla="*/ 0 w 122194"/>
                    <a:gd name="connsiteY9" fmla="*/ 90103 h 131142"/>
                    <a:gd name="connsiteX10" fmla="*/ 50760 w 122194"/>
                    <a:gd name="connsiteY10" fmla="*/ 131143 h 131142"/>
                    <a:gd name="connsiteX11" fmla="*/ 92109 w 122194"/>
                    <a:gd name="connsiteY11" fmla="*/ 116949 h 131142"/>
                    <a:gd name="connsiteX12" fmla="*/ 122194 w 122194"/>
                    <a:gd name="connsiteY12" fmla="*/ 131143 h 131142"/>
                    <a:gd name="connsiteX13" fmla="*/ 122194 w 122194"/>
                    <a:gd name="connsiteY13" fmla="*/ 48600 h 131142"/>
                    <a:gd name="connsiteX14" fmla="*/ 61714 w 122194"/>
                    <a:gd name="connsiteY14" fmla="*/ 0 h 131142"/>
                    <a:gd name="connsiteX15" fmla="*/ 84394 w 122194"/>
                    <a:gd name="connsiteY15" fmla="*/ 85474 h 131142"/>
                    <a:gd name="connsiteX16" fmla="*/ 59091 w 122194"/>
                    <a:gd name="connsiteY16" fmla="*/ 106766 h 131142"/>
                    <a:gd name="connsiteX17" fmla="*/ 37800 w 122194"/>
                    <a:gd name="connsiteY17" fmla="*/ 89949 h 131142"/>
                    <a:gd name="connsiteX18" fmla="*/ 62023 w 122194"/>
                    <a:gd name="connsiteY18" fmla="*/ 72669 h 131142"/>
                    <a:gd name="connsiteX19" fmla="*/ 84240 w 122194"/>
                    <a:gd name="connsiteY19" fmla="*/ 76989 h 131142"/>
                    <a:gd name="connsiteX20" fmla="*/ 84240 w 122194"/>
                    <a:gd name="connsiteY20" fmla="*/ 8547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22194" h="131142">
                      <a:moveTo>
                        <a:pt x="61406" y="154"/>
                      </a:moveTo>
                      <a:cubicBezTo>
                        <a:pt x="38571" y="154"/>
                        <a:pt x="20674" y="7869"/>
                        <a:pt x="7406" y="20366"/>
                      </a:cubicBezTo>
                      <a:lnTo>
                        <a:pt x="7406" y="23143"/>
                      </a:lnTo>
                      <a:lnTo>
                        <a:pt x="24686" y="39651"/>
                      </a:lnTo>
                      <a:lnTo>
                        <a:pt x="27463" y="39651"/>
                      </a:lnTo>
                      <a:cubicBezTo>
                        <a:pt x="34251" y="33171"/>
                        <a:pt x="44434" y="27617"/>
                        <a:pt x="57240" y="27617"/>
                      </a:cubicBezTo>
                      <a:cubicBezTo>
                        <a:pt x="72514" y="27617"/>
                        <a:pt x="84549" y="35640"/>
                        <a:pt x="84549" y="49063"/>
                      </a:cubicBezTo>
                      <a:lnTo>
                        <a:pt x="84549" y="54617"/>
                      </a:lnTo>
                      <a:cubicBezTo>
                        <a:pt x="76526" y="51840"/>
                        <a:pt x="67577" y="50143"/>
                        <a:pt x="56314" y="50143"/>
                      </a:cubicBezTo>
                      <a:cubicBezTo>
                        <a:pt x="25611" y="50143"/>
                        <a:pt x="0" y="62949"/>
                        <a:pt x="0" y="90103"/>
                      </a:cubicBezTo>
                      <a:cubicBezTo>
                        <a:pt x="0" y="117257"/>
                        <a:pt x="23451" y="131143"/>
                        <a:pt x="50760" y="131143"/>
                      </a:cubicBezTo>
                      <a:cubicBezTo>
                        <a:pt x="67269" y="131143"/>
                        <a:pt x="81463" y="125589"/>
                        <a:pt x="92109" y="116949"/>
                      </a:cubicBezTo>
                      <a:cubicBezTo>
                        <a:pt x="97354" y="126514"/>
                        <a:pt x="110931" y="131143"/>
                        <a:pt x="122194" y="131143"/>
                      </a:cubicBezTo>
                      <a:lnTo>
                        <a:pt x="122194" y="48600"/>
                      </a:lnTo>
                      <a:cubicBezTo>
                        <a:pt x="122194" y="13114"/>
                        <a:pt x="90720" y="0"/>
                        <a:pt x="61714" y="0"/>
                      </a:cubicBezTo>
                      <a:close/>
                      <a:moveTo>
                        <a:pt x="84394" y="85474"/>
                      </a:moveTo>
                      <a:cubicBezTo>
                        <a:pt x="84394" y="97200"/>
                        <a:pt x="73131" y="106766"/>
                        <a:pt x="59091" y="106766"/>
                      </a:cubicBezTo>
                      <a:cubicBezTo>
                        <a:pt x="48137" y="106766"/>
                        <a:pt x="37800" y="100749"/>
                        <a:pt x="37800" y="89949"/>
                      </a:cubicBezTo>
                      <a:cubicBezTo>
                        <a:pt x="37800" y="79149"/>
                        <a:pt x="46594" y="72669"/>
                        <a:pt x="62023" y="72669"/>
                      </a:cubicBezTo>
                      <a:cubicBezTo>
                        <a:pt x="71280" y="72669"/>
                        <a:pt x="79457" y="75137"/>
                        <a:pt x="84240" y="76989"/>
                      </a:cubicBezTo>
                      <a:lnTo>
                        <a:pt x="84240" y="8547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7" name="Forme libre : forme 26">
                  <a:extLst>
                    <a:ext uri="{FF2B5EF4-FFF2-40B4-BE49-F238E27FC236}">
                      <a16:creationId xmlns:a16="http://schemas.microsoft.com/office/drawing/2014/main" id="{9569CEE0-0457-C799-FF06-6DD7DE249399}"/>
                    </a:ext>
                  </a:extLst>
                </p:cNvPr>
                <p:cNvSpPr/>
                <p:nvPr/>
              </p:nvSpPr>
              <p:spPr>
                <a:xfrm>
                  <a:off x="9543111" y="643655"/>
                  <a:ext cx="120960" cy="131142"/>
                </a:xfrm>
                <a:custGeom>
                  <a:avLst/>
                  <a:gdLst>
                    <a:gd name="connsiteX0" fmla="*/ 68966 w 120960"/>
                    <a:gd name="connsiteY0" fmla="*/ 0 h 131142"/>
                    <a:gd name="connsiteX1" fmla="*/ 0 w 120960"/>
                    <a:gd name="connsiteY1" fmla="*/ 65571 h 131142"/>
                    <a:gd name="connsiteX2" fmla="*/ 68966 w 120960"/>
                    <a:gd name="connsiteY2" fmla="*/ 131143 h 131142"/>
                    <a:gd name="connsiteX3" fmla="*/ 120806 w 120960"/>
                    <a:gd name="connsiteY3" fmla="*/ 109080 h 131142"/>
                    <a:gd name="connsiteX4" fmla="*/ 120806 w 120960"/>
                    <a:gd name="connsiteY4" fmla="*/ 106303 h 131142"/>
                    <a:gd name="connsiteX5" fmla="*/ 99360 w 120960"/>
                    <a:gd name="connsiteY5" fmla="*/ 86554 h 131142"/>
                    <a:gd name="connsiteX6" fmla="*/ 96429 w 120960"/>
                    <a:gd name="connsiteY6" fmla="*/ 86554 h 131142"/>
                    <a:gd name="connsiteX7" fmla="*/ 70971 w 120960"/>
                    <a:gd name="connsiteY7" fmla="*/ 98126 h 131142"/>
                    <a:gd name="connsiteX8" fmla="*/ 39497 w 120960"/>
                    <a:gd name="connsiteY8" fmla="*/ 65571 h 131142"/>
                    <a:gd name="connsiteX9" fmla="*/ 70817 w 120960"/>
                    <a:gd name="connsiteY9" fmla="*/ 33017 h 131142"/>
                    <a:gd name="connsiteX10" fmla="*/ 96583 w 120960"/>
                    <a:gd name="connsiteY10" fmla="*/ 44589 h 131142"/>
                    <a:gd name="connsiteX11" fmla="*/ 99514 w 120960"/>
                    <a:gd name="connsiteY11" fmla="*/ 44589 h 131142"/>
                    <a:gd name="connsiteX12" fmla="*/ 120960 w 120960"/>
                    <a:gd name="connsiteY12" fmla="*/ 24840 h 131142"/>
                    <a:gd name="connsiteX13" fmla="*/ 120960 w 120960"/>
                    <a:gd name="connsiteY13" fmla="*/ 22063 h 131142"/>
                    <a:gd name="connsiteX14" fmla="*/ 69120 w 120960"/>
                    <a:gd name="connsiteY14" fmla="*/ 0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20960" h="131142">
                      <a:moveTo>
                        <a:pt x="68966" y="0"/>
                      </a:moveTo>
                      <a:cubicBezTo>
                        <a:pt x="29160" y="0"/>
                        <a:pt x="0" y="27771"/>
                        <a:pt x="0" y="65571"/>
                      </a:cubicBezTo>
                      <a:cubicBezTo>
                        <a:pt x="0" y="103371"/>
                        <a:pt x="29314" y="131143"/>
                        <a:pt x="68966" y="131143"/>
                      </a:cubicBezTo>
                      <a:cubicBezTo>
                        <a:pt x="91954" y="131143"/>
                        <a:pt x="109543" y="121577"/>
                        <a:pt x="120806" y="109080"/>
                      </a:cubicBezTo>
                      <a:lnTo>
                        <a:pt x="120806" y="106303"/>
                      </a:lnTo>
                      <a:lnTo>
                        <a:pt x="99360" y="86554"/>
                      </a:lnTo>
                      <a:lnTo>
                        <a:pt x="96429" y="86554"/>
                      </a:lnTo>
                      <a:cubicBezTo>
                        <a:pt x="90103" y="94269"/>
                        <a:pt x="80846" y="98126"/>
                        <a:pt x="70971" y="98126"/>
                      </a:cubicBezTo>
                      <a:cubicBezTo>
                        <a:pt x="51686" y="98126"/>
                        <a:pt x="39497" y="84549"/>
                        <a:pt x="39497" y="65571"/>
                      </a:cubicBezTo>
                      <a:cubicBezTo>
                        <a:pt x="39497" y="46594"/>
                        <a:pt x="52303" y="33017"/>
                        <a:pt x="70817" y="33017"/>
                      </a:cubicBezTo>
                      <a:cubicBezTo>
                        <a:pt x="81309" y="33017"/>
                        <a:pt x="90257" y="37337"/>
                        <a:pt x="96583" y="44589"/>
                      </a:cubicBezTo>
                      <a:lnTo>
                        <a:pt x="99514" y="44589"/>
                      </a:lnTo>
                      <a:lnTo>
                        <a:pt x="120960" y="24840"/>
                      </a:lnTo>
                      <a:lnTo>
                        <a:pt x="120960" y="22063"/>
                      </a:lnTo>
                      <a:cubicBezTo>
                        <a:pt x="109697" y="9566"/>
                        <a:pt x="92263" y="0"/>
                        <a:pt x="69120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8" name="Forme libre : forme 27">
                  <a:extLst>
                    <a:ext uri="{FF2B5EF4-FFF2-40B4-BE49-F238E27FC236}">
                      <a16:creationId xmlns:a16="http://schemas.microsoft.com/office/drawing/2014/main" id="{ADA0F9E7-81B6-0BE6-4FDA-2F275FE19D0E}"/>
                    </a:ext>
                  </a:extLst>
                </p:cNvPr>
                <p:cNvSpPr/>
                <p:nvPr/>
              </p:nvSpPr>
              <p:spPr>
                <a:xfrm>
                  <a:off x="9667619" y="643500"/>
                  <a:ext cx="133611" cy="131142"/>
                </a:xfrm>
                <a:custGeom>
                  <a:avLst/>
                  <a:gdLst>
                    <a:gd name="connsiteX0" fmla="*/ 67269 w 133611"/>
                    <a:gd name="connsiteY0" fmla="*/ 154 h 131142"/>
                    <a:gd name="connsiteX1" fmla="*/ 0 w 133611"/>
                    <a:gd name="connsiteY1" fmla="*/ 65880 h 131142"/>
                    <a:gd name="connsiteX2" fmla="*/ 70971 w 133611"/>
                    <a:gd name="connsiteY2" fmla="*/ 131143 h 131142"/>
                    <a:gd name="connsiteX3" fmla="*/ 127749 w 133611"/>
                    <a:gd name="connsiteY3" fmla="*/ 108309 h 131142"/>
                    <a:gd name="connsiteX4" fmla="*/ 127749 w 133611"/>
                    <a:gd name="connsiteY4" fmla="*/ 105531 h 131142"/>
                    <a:gd name="connsiteX5" fmla="*/ 110314 w 133611"/>
                    <a:gd name="connsiteY5" fmla="*/ 88714 h 131142"/>
                    <a:gd name="connsiteX6" fmla="*/ 107537 w 133611"/>
                    <a:gd name="connsiteY6" fmla="*/ 88714 h 131142"/>
                    <a:gd name="connsiteX7" fmla="*/ 72823 w 133611"/>
                    <a:gd name="connsiteY7" fmla="*/ 102446 h 131142"/>
                    <a:gd name="connsiteX8" fmla="*/ 37491 w 133611"/>
                    <a:gd name="connsiteY8" fmla="*/ 74983 h 131142"/>
                    <a:gd name="connsiteX9" fmla="*/ 132840 w 133611"/>
                    <a:gd name="connsiteY9" fmla="*/ 74983 h 131142"/>
                    <a:gd name="connsiteX10" fmla="*/ 133611 w 133611"/>
                    <a:gd name="connsiteY10" fmla="*/ 64800 h 131142"/>
                    <a:gd name="connsiteX11" fmla="*/ 67269 w 133611"/>
                    <a:gd name="connsiteY11" fmla="*/ 0 h 131142"/>
                    <a:gd name="connsiteX12" fmla="*/ 37337 w 133611"/>
                    <a:gd name="connsiteY12" fmla="*/ 55234 h 131142"/>
                    <a:gd name="connsiteX13" fmla="*/ 67114 w 133611"/>
                    <a:gd name="connsiteY13" fmla="*/ 27463 h 131142"/>
                    <a:gd name="connsiteX14" fmla="*/ 96583 w 133611"/>
                    <a:gd name="connsiteY14" fmla="*/ 55234 h 131142"/>
                    <a:gd name="connsiteX15" fmla="*/ 37337 w 133611"/>
                    <a:gd name="connsiteY15" fmla="*/ 5523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67269" y="154"/>
                      </a:moveTo>
                      <a:cubicBezTo>
                        <a:pt x="27000" y="154"/>
                        <a:pt x="0" y="27617"/>
                        <a:pt x="0" y="65880"/>
                      </a:cubicBezTo>
                      <a:cubicBezTo>
                        <a:pt x="0" y="108617"/>
                        <a:pt x="33480" y="131143"/>
                        <a:pt x="70971" y="131143"/>
                      </a:cubicBezTo>
                      <a:cubicBezTo>
                        <a:pt x="90720" y="131143"/>
                        <a:pt x="113709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9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lose/>
                      <a:moveTo>
                        <a:pt x="37337" y="55234"/>
                      </a:moveTo>
                      <a:cubicBezTo>
                        <a:pt x="38571" y="37954"/>
                        <a:pt x="50606" y="27463"/>
                        <a:pt x="67114" y="27463"/>
                      </a:cubicBezTo>
                      <a:cubicBezTo>
                        <a:pt x="83623" y="27463"/>
                        <a:pt x="95194" y="37491"/>
                        <a:pt x="96583" y="55234"/>
                      </a:cubicBezTo>
                      <a:lnTo>
                        <a:pt x="37337" y="5523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9" name="Forme libre : forme 28">
                  <a:extLst>
                    <a:ext uri="{FF2B5EF4-FFF2-40B4-BE49-F238E27FC236}">
                      <a16:creationId xmlns:a16="http://schemas.microsoft.com/office/drawing/2014/main" id="{0F4A9B2F-95A6-3DFD-EFC8-30BCE14D9D96}"/>
                    </a:ext>
                  </a:extLst>
                </p:cNvPr>
                <p:cNvSpPr/>
                <p:nvPr/>
              </p:nvSpPr>
              <p:spPr>
                <a:xfrm>
                  <a:off x="9405179" y="643655"/>
                  <a:ext cx="123737" cy="128057"/>
                </a:xfrm>
                <a:custGeom>
                  <a:avLst/>
                  <a:gdLst>
                    <a:gd name="connsiteX0" fmla="*/ 70817 w 123737"/>
                    <a:gd name="connsiteY0" fmla="*/ 0 h 128057"/>
                    <a:gd name="connsiteX1" fmla="*/ 30549 w 123737"/>
                    <a:gd name="connsiteY1" fmla="*/ 14040 h 128057"/>
                    <a:gd name="connsiteX2" fmla="*/ 0 w 123737"/>
                    <a:gd name="connsiteY2" fmla="*/ 0 h 128057"/>
                    <a:gd name="connsiteX3" fmla="*/ 0 w 123737"/>
                    <a:gd name="connsiteY3" fmla="*/ 128057 h 128057"/>
                    <a:gd name="connsiteX4" fmla="*/ 38726 w 123737"/>
                    <a:gd name="connsiteY4" fmla="*/ 128057 h 128057"/>
                    <a:gd name="connsiteX5" fmla="*/ 38726 w 123737"/>
                    <a:gd name="connsiteY5" fmla="*/ 56777 h 128057"/>
                    <a:gd name="connsiteX6" fmla="*/ 62177 w 123737"/>
                    <a:gd name="connsiteY6" fmla="*/ 32709 h 128057"/>
                    <a:gd name="connsiteX7" fmla="*/ 85011 w 123737"/>
                    <a:gd name="connsiteY7" fmla="*/ 56777 h 128057"/>
                    <a:gd name="connsiteX8" fmla="*/ 85011 w 123737"/>
                    <a:gd name="connsiteY8" fmla="*/ 128057 h 128057"/>
                    <a:gd name="connsiteX9" fmla="*/ 123737 w 123737"/>
                    <a:gd name="connsiteY9" fmla="*/ 128057 h 128057"/>
                    <a:gd name="connsiteX10" fmla="*/ 123737 w 123737"/>
                    <a:gd name="connsiteY10" fmla="*/ 54000 h 128057"/>
                    <a:gd name="connsiteX11" fmla="*/ 70663 w 123737"/>
                    <a:gd name="connsiteY11" fmla="*/ 0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737" h="128057">
                      <a:moveTo>
                        <a:pt x="70817" y="0"/>
                      </a:move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ubicBezTo>
                        <a:pt x="38726" y="42737"/>
                        <a:pt x="47674" y="32709"/>
                        <a:pt x="62177" y="32709"/>
                      </a:cubicBezTo>
                      <a:cubicBezTo>
                        <a:pt x="76680" y="32709"/>
                        <a:pt x="85011" y="42737"/>
                        <a:pt x="85011" y="56777"/>
                      </a:cubicBezTo>
                      <a:lnTo>
                        <a:pt x="85011" y="128057"/>
                      </a:lnTo>
                      <a:lnTo>
                        <a:pt x="123737" y="128057"/>
                      </a:lnTo>
                      <a:lnTo>
                        <a:pt x="123737" y="54000"/>
                      </a:lnTo>
                      <a:cubicBezTo>
                        <a:pt x="123737" y="21291"/>
                        <a:pt x="102446" y="0"/>
                        <a:pt x="70663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014D930C-04A2-1903-AFE8-88428CA16235}"/>
                  </a:ext>
                </a:extLst>
              </p:cNvPr>
              <p:cNvSpPr/>
              <p:nvPr/>
            </p:nvSpPr>
            <p:spPr>
              <a:xfrm>
                <a:off x="9456094" y="402043"/>
                <a:ext cx="44588" cy="44588"/>
              </a:xfrm>
              <a:custGeom>
                <a:avLst/>
                <a:gdLst>
                  <a:gd name="connsiteX0" fmla="*/ 22217 w 44588"/>
                  <a:gd name="connsiteY0" fmla="*/ 44589 h 44588"/>
                  <a:gd name="connsiteX1" fmla="*/ 44589 w 44588"/>
                  <a:gd name="connsiteY1" fmla="*/ 22371 h 44588"/>
                  <a:gd name="connsiteX2" fmla="*/ 22217 w 44588"/>
                  <a:gd name="connsiteY2" fmla="*/ 0 h 44588"/>
                  <a:gd name="connsiteX3" fmla="*/ 0 w 44588"/>
                  <a:gd name="connsiteY3" fmla="*/ 22371 h 44588"/>
                  <a:gd name="connsiteX4" fmla="*/ 22217 w 44588"/>
                  <a:gd name="connsiteY4" fmla="*/ 44589 h 44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588" h="44588">
                    <a:moveTo>
                      <a:pt x="22217" y="44589"/>
                    </a:moveTo>
                    <a:cubicBezTo>
                      <a:pt x="34560" y="44589"/>
                      <a:pt x="44589" y="34714"/>
                      <a:pt x="44589" y="22371"/>
                    </a:cubicBezTo>
                    <a:cubicBezTo>
                      <a:pt x="44589" y="10029"/>
                      <a:pt x="34560" y="0"/>
                      <a:pt x="22217" y="0"/>
                    </a:cubicBezTo>
                    <a:cubicBezTo>
                      <a:pt x="9874" y="0"/>
                      <a:pt x="0" y="10029"/>
                      <a:pt x="0" y="22371"/>
                    </a:cubicBezTo>
                    <a:cubicBezTo>
                      <a:pt x="0" y="34714"/>
                      <a:pt x="9874" y="44589"/>
                      <a:pt x="22217" y="44589"/>
                    </a:cubicBezTo>
                    <a:close/>
                  </a:path>
                </a:pathLst>
              </a:custGeom>
              <a:solidFill>
                <a:srgbClr val="01010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1026" name="Picture 2" descr="Logo Milipol Paris">
            <a:extLst>
              <a:ext uri="{FF2B5EF4-FFF2-40B4-BE49-F238E27FC236}">
                <a16:creationId xmlns:a16="http://schemas.microsoft.com/office/drawing/2014/main" id="{749A59AA-6B8F-82E0-C41D-3F578D728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573" y="2485299"/>
            <a:ext cx="436530" cy="472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A82C87E-73CA-B813-E222-DCCFBEFC3D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562" y="891726"/>
            <a:ext cx="1009175" cy="665493"/>
          </a:xfrm>
          <a:prstGeom prst="rect">
            <a:avLst/>
          </a:prstGeom>
        </p:spPr>
      </p:pic>
      <p:pic>
        <p:nvPicPr>
          <p:cNvPr id="35" name="Image 34" descr="Une image contenant texte, clipart, Graphique, graphisme&#10;&#10;Le contenu généré par l’IA peut être incorrect.">
            <a:extLst>
              <a:ext uri="{FF2B5EF4-FFF2-40B4-BE49-F238E27FC236}">
                <a16:creationId xmlns:a16="http://schemas.microsoft.com/office/drawing/2014/main" id="{55237DF8-1884-FFA0-C475-C1302EE41B0E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28483" t="12952" r="29972" b="13002"/>
          <a:stretch>
            <a:fillRect/>
          </a:stretch>
        </p:blipFill>
        <p:spPr>
          <a:xfrm>
            <a:off x="977443" y="4931595"/>
            <a:ext cx="581137" cy="5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89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099FF8-73FE-646A-0BE5-032A1CEBC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E8B9C4A-ACF1-983E-871F-C7C3E5A0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16ED-9AA8-4003-ACD3-424D078486A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EB1E4367-C89E-20CC-413B-0918244C1F9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00DD504-CDCE-43F7-AB61-C92041D57D14}" type="datetime1">
              <a:rPr lang="fr-FR" smtClean="0"/>
              <a:t>23/07/2025</a:t>
            </a:fld>
            <a:endParaRPr lang="fr-FR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E785CAE-84B9-C596-179A-33EEC03F6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5" y="168667"/>
            <a:ext cx="12159430" cy="738664"/>
          </a:xfrm>
        </p:spPr>
        <p:txBody>
          <a:bodyPr/>
          <a:lstStyle/>
          <a:p>
            <a:pPr algn="ctr"/>
            <a:r>
              <a:rPr lang="fr-FR" b="1" dirty="0"/>
              <a:t>	</a:t>
            </a:r>
            <a:r>
              <a:rPr lang="fr-FR" sz="2400" b="1" u="sng" dirty="0"/>
              <a:t>Prochains évènements Business France : </a:t>
            </a:r>
            <a:br>
              <a:rPr lang="fr-FR" sz="2400" b="1" u="sng" dirty="0"/>
            </a:br>
            <a:r>
              <a:rPr lang="fr-FR" sz="2400" b="1" u="sng" dirty="0"/>
              <a:t>Evènements stratégiques à Paris</a:t>
            </a:r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5D37A3BF-D51C-9D04-A9C3-BAACB90829C6}"/>
              </a:ext>
            </a:extLst>
          </p:cNvPr>
          <p:cNvGrpSpPr>
            <a:grpSpLocks noChangeAspect="1"/>
          </p:cNvGrpSpPr>
          <p:nvPr/>
        </p:nvGrpSpPr>
        <p:grpSpPr>
          <a:xfrm>
            <a:off x="16285" y="76201"/>
            <a:ext cx="1513141" cy="432000"/>
            <a:chOff x="8495666" y="378901"/>
            <a:chExt cx="1532055" cy="437400"/>
          </a:xfrm>
        </p:grpSpPr>
        <p:grpSp>
          <p:nvGrpSpPr>
            <p:cNvPr id="12" name="Graphique 2">
              <a:extLst>
                <a:ext uri="{FF2B5EF4-FFF2-40B4-BE49-F238E27FC236}">
                  <a16:creationId xmlns:a16="http://schemas.microsoft.com/office/drawing/2014/main" id="{D5198D10-DEEC-16A2-C86B-60A1378C31EA}"/>
                </a:ext>
              </a:extLst>
            </p:cNvPr>
            <p:cNvGrpSpPr/>
            <p:nvPr/>
          </p:nvGrpSpPr>
          <p:grpSpPr>
            <a:xfrm>
              <a:off x="8495666" y="378901"/>
              <a:ext cx="437399" cy="437400"/>
              <a:chOff x="8495666" y="378901"/>
              <a:chExt cx="437399" cy="437400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D9286139-015F-8469-2696-4A18C71072A7}"/>
                  </a:ext>
                </a:extLst>
              </p:cNvPr>
              <p:cNvSpPr/>
              <p:nvPr/>
            </p:nvSpPr>
            <p:spPr>
              <a:xfrm>
                <a:off x="8495666" y="489678"/>
                <a:ext cx="326622" cy="326622"/>
              </a:xfrm>
              <a:custGeom>
                <a:avLst/>
                <a:gdLst>
                  <a:gd name="connsiteX0" fmla="*/ 188691 w 326622"/>
                  <a:gd name="connsiteY0" fmla="*/ 215846 h 326622"/>
                  <a:gd name="connsiteX1" fmla="*/ 257657 w 326622"/>
                  <a:gd name="connsiteY1" fmla="*/ 146880 h 326622"/>
                  <a:gd name="connsiteX2" fmla="*/ 179743 w 326622"/>
                  <a:gd name="connsiteY2" fmla="*/ 68966 h 326622"/>
                  <a:gd name="connsiteX3" fmla="*/ 110777 w 326622"/>
                  <a:gd name="connsiteY3" fmla="*/ 137931 h 326622"/>
                  <a:gd name="connsiteX4" fmla="*/ 110777 w 326622"/>
                  <a:gd name="connsiteY4" fmla="*/ 0 h 326622"/>
                  <a:gd name="connsiteX5" fmla="*/ 109234 w 326622"/>
                  <a:gd name="connsiteY5" fmla="*/ 0 h 326622"/>
                  <a:gd name="connsiteX6" fmla="*/ 0 w 326622"/>
                  <a:gd name="connsiteY6" fmla="*/ 109389 h 326622"/>
                  <a:gd name="connsiteX7" fmla="*/ 0 w 326622"/>
                  <a:gd name="connsiteY7" fmla="*/ 282343 h 326622"/>
                  <a:gd name="connsiteX8" fmla="*/ 44280 w 326622"/>
                  <a:gd name="connsiteY8" fmla="*/ 326623 h 326622"/>
                  <a:gd name="connsiteX9" fmla="*/ 217389 w 326622"/>
                  <a:gd name="connsiteY9" fmla="*/ 326623 h 326622"/>
                  <a:gd name="connsiteX10" fmla="*/ 326623 w 326622"/>
                  <a:gd name="connsiteY10" fmla="*/ 217234 h 326622"/>
                  <a:gd name="connsiteX11" fmla="*/ 326623 w 326622"/>
                  <a:gd name="connsiteY11" fmla="*/ 216000 h 326622"/>
                  <a:gd name="connsiteX12" fmla="*/ 188691 w 326622"/>
                  <a:gd name="connsiteY12" fmla="*/ 216000 h 326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622">
                    <a:moveTo>
                      <a:pt x="188691" y="215846"/>
                    </a:moveTo>
                    <a:lnTo>
                      <a:pt x="257657" y="146880"/>
                    </a:lnTo>
                    <a:lnTo>
                      <a:pt x="179743" y="68966"/>
                    </a:lnTo>
                    <a:lnTo>
                      <a:pt x="110777" y="137931"/>
                    </a:lnTo>
                    <a:lnTo>
                      <a:pt x="110777" y="0"/>
                    </a:ln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282343"/>
                    </a:lnTo>
                    <a:cubicBezTo>
                      <a:pt x="0" y="306874"/>
                      <a:pt x="19749" y="326623"/>
                      <a:pt x="44280" y="326623"/>
                    </a:cubicBezTo>
                    <a:lnTo>
                      <a:pt x="217389" y="326623"/>
                    </a:lnTo>
                    <a:cubicBezTo>
                      <a:pt x="277714" y="326623"/>
                      <a:pt x="326623" y="277714"/>
                      <a:pt x="326623" y="217234"/>
                    </a:cubicBezTo>
                    <a:lnTo>
                      <a:pt x="326623" y="216000"/>
                    </a:lnTo>
                    <a:lnTo>
                      <a:pt x="188691" y="216000"/>
                    </a:lnTo>
                    <a:close/>
                  </a:path>
                </a:pathLst>
              </a:custGeom>
              <a:solidFill>
                <a:srgbClr val="293273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50A96857-BB79-6401-7EF1-633EBE3D5D56}"/>
                  </a:ext>
                </a:extLst>
              </p:cNvPr>
              <p:cNvSpPr/>
              <p:nvPr/>
            </p:nvSpPr>
            <p:spPr>
              <a:xfrm>
                <a:off x="8606443" y="378901"/>
                <a:ext cx="326622" cy="326468"/>
              </a:xfrm>
              <a:custGeom>
                <a:avLst/>
                <a:gdLst>
                  <a:gd name="connsiteX0" fmla="*/ 137931 w 326622"/>
                  <a:gd name="connsiteY0" fmla="*/ 110623 h 326468"/>
                  <a:gd name="connsiteX1" fmla="*/ 68966 w 326622"/>
                  <a:gd name="connsiteY1" fmla="*/ 179589 h 326468"/>
                  <a:gd name="connsiteX2" fmla="*/ 146880 w 326622"/>
                  <a:gd name="connsiteY2" fmla="*/ 257503 h 326468"/>
                  <a:gd name="connsiteX3" fmla="*/ 215846 w 326622"/>
                  <a:gd name="connsiteY3" fmla="*/ 188537 h 326468"/>
                  <a:gd name="connsiteX4" fmla="*/ 215846 w 326622"/>
                  <a:gd name="connsiteY4" fmla="*/ 326469 h 326468"/>
                  <a:gd name="connsiteX5" fmla="*/ 217389 w 326622"/>
                  <a:gd name="connsiteY5" fmla="*/ 326469 h 326468"/>
                  <a:gd name="connsiteX6" fmla="*/ 326623 w 326622"/>
                  <a:gd name="connsiteY6" fmla="*/ 217080 h 326468"/>
                  <a:gd name="connsiteX7" fmla="*/ 326623 w 326622"/>
                  <a:gd name="connsiteY7" fmla="*/ 44280 h 326468"/>
                  <a:gd name="connsiteX8" fmla="*/ 282343 w 326622"/>
                  <a:gd name="connsiteY8" fmla="*/ 0 h 326468"/>
                  <a:gd name="connsiteX9" fmla="*/ 109234 w 326622"/>
                  <a:gd name="connsiteY9" fmla="*/ 0 h 326468"/>
                  <a:gd name="connsiteX10" fmla="*/ 0 w 326622"/>
                  <a:gd name="connsiteY10" fmla="*/ 109389 h 326468"/>
                  <a:gd name="connsiteX11" fmla="*/ 0 w 326622"/>
                  <a:gd name="connsiteY11" fmla="*/ 110623 h 326468"/>
                  <a:gd name="connsiteX12" fmla="*/ 137931 w 326622"/>
                  <a:gd name="connsiteY12" fmla="*/ 110623 h 326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622" h="326468">
                    <a:moveTo>
                      <a:pt x="137931" y="110623"/>
                    </a:moveTo>
                    <a:lnTo>
                      <a:pt x="68966" y="179589"/>
                    </a:lnTo>
                    <a:lnTo>
                      <a:pt x="146880" y="257503"/>
                    </a:lnTo>
                    <a:lnTo>
                      <a:pt x="215846" y="188537"/>
                    </a:lnTo>
                    <a:lnTo>
                      <a:pt x="215846" y="326469"/>
                    </a:lnTo>
                    <a:lnTo>
                      <a:pt x="217389" y="326469"/>
                    </a:lnTo>
                    <a:cubicBezTo>
                      <a:pt x="277714" y="326469"/>
                      <a:pt x="326623" y="277560"/>
                      <a:pt x="326623" y="217080"/>
                    </a:cubicBezTo>
                    <a:lnTo>
                      <a:pt x="326623" y="44280"/>
                    </a:lnTo>
                    <a:cubicBezTo>
                      <a:pt x="326623" y="19749"/>
                      <a:pt x="306874" y="0"/>
                      <a:pt x="282343" y="0"/>
                    </a:cubicBezTo>
                    <a:lnTo>
                      <a:pt x="109234" y="0"/>
                    </a:lnTo>
                    <a:cubicBezTo>
                      <a:pt x="48909" y="0"/>
                      <a:pt x="0" y="48909"/>
                      <a:pt x="0" y="109389"/>
                    </a:cubicBezTo>
                    <a:lnTo>
                      <a:pt x="0" y="110623"/>
                    </a:lnTo>
                    <a:lnTo>
                      <a:pt x="137931" y="110623"/>
                    </a:lnTo>
                    <a:close/>
                  </a:path>
                </a:pathLst>
              </a:custGeom>
              <a:solidFill>
                <a:srgbClr val="E10814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3" name="Graphique 2">
              <a:extLst>
                <a:ext uri="{FF2B5EF4-FFF2-40B4-BE49-F238E27FC236}">
                  <a16:creationId xmlns:a16="http://schemas.microsoft.com/office/drawing/2014/main" id="{58021DF7-12B1-26D4-AC4D-FB0320FA35A2}"/>
                </a:ext>
              </a:extLst>
            </p:cNvPr>
            <p:cNvGrpSpPr/>
            <p:nvPr/>
          </p:nvGrpSpPr>
          <p:grpSpPr>
            <a:xfrm>
              <a:off x="9043688" y="402043"/>
              <a:ext cx="984033" cy="372754"/>
              <a:chOff x="9043688" y="402043"/>
              <a:chExt cx="984033" cy="372754"/>
            </a:xfrm>
            <a:solidFill>
              <a:srgbClr val="010101"/>
            </a:solidFill>
          </p:grpSpPr>
          <p:grpSp>
            <p:nvGrpSpPr>
              <p:cNvPr id="14" name="Graphique 2">
                <a:extLst>
                  <a:ext uri="{FF2B5EF4-FFF2-40B4-BE49-F238E27FC236}">
                    <a16:creationId xmlns:a16="http://schemas.microsoft.com/office/drawing/2014/main" id="{BBC67EBE-CD4A-2538-B235-5210605E098E}"/>
                  </a:ext>
                </a:extLst>
              </p:cNvPr>
              <p:cNvGrpSpPr/>
              <p:nvPr/>
            </p:nvGrpSpPr>
            <p:grpSpPr>
              <a:xfrm>
                <a:off x="9043688" y="423489"/>
                <a:ext cx="984033" cy="351308"/>
                <a:chOff x="9043688" y="423489"/>
                <a:chExt cx="984033" cy="351308"/>
              </a:xfrm>
              <a:solidFill>
                <a:srgbClr val="010101"/>
              </a:solidFill>
            </p:grpSpPr>
            <p:sp>
              <p:nvSpPr>
                <p:cNvPr id="16" name="Forme libre : forme 15">
                  <a:extLst>
                    <a:ext uri="{FF2B5EF4-FFF2-40B4-BE49-F238E27FC236}">
                      <a16:creationId xmlns:a16="http://schemas.microsoft.com/office/drawing/2014/main" id="{50EFE7A0-E03A-3F04-7C29-6E98A9129C3E}"/>
                    </a:ext>
                  </a:extLst>
                </p:cNvPr>
                <p:cNvSpPr/>
                <p:nvPr/>
              </p:nvSpPr>
              <p:spPr>
                <a:xfrm>
                  <a:off x="9043842" y="423489"/>
                  <a:ext cx="136388" cy="162617"/>
                </a:xfrm>
                <a:custGeom>
                  <a:avLst/>
                  <a:gdLst>
                    <a:gd name="connsiteX0" fmla="*/ 105531 w 136388"/>
                    <a:gd name="connsiteY0" fmla="*/ 77760 h 162617"/>
                    <a:gd name="connsiteX1" fmla="*/ 128829 w 136388"/>
                    <a:gd name="connsiteY1" fmla="*/ 43200 h 162617"/>
                    <a:gd name="connsiteX2" fmla="*/ 74366 w 136388"/>
                    <a:gd name="connsiteY2" fmla="*/ 0 h 162617"/>
                    <a:gd name="connsiteX3" fmla="*/ 0 w 136388"/>
                    <a:gd name="connsiteY3" fmla="*/ 0 h 162617"/>
                    <a:gd name="connsiteX4" fmla="*/ 0 w 136388"/>
                    <a:gd name="connsiteY4" fmla="*/ 162617 h 162617"/>
                    <a:gd name="connsiteX5" fmla="*/ 76834 w 136388"/>
                    <a:gd name="connsiteY5" fmla="*/ 162617 h 162617"/>
                    <a:gd name="connsiteX6" fmla="*/ 136389 w 136388"/>
                    <a:gd name="connsiteY6" fmla="*/ 117566 h 162617"/>
                    <a:gd name="connsiteX7" fmla="*/ 105686 w 136388"/>
                    <a:gd name="connsiteY7" fmla="*/ 77760 h 162617"/>
                    <a:gd name="connsiteX8" fmla="*/ 38880 w 136388"/>
                    <a:gd name="connsiteY8" fmla="*/ 30394 h 162617"/>
                    <a:gd name="connsiteX9" fmla="*/ 67114 w 136388"/>
                    <a:gd name="connsiteY9" fmla="*/ 30394 h 162617"/>
                    <a:gd name="connsiteX10" fmla="*/ 88869 w 136388"/>
                    <a:gd name="connsiteY10" fmla="*/ 47829 h 162617"/>
                    <a:gd name="connsiteX11" fmla="*/ 67114 w 136388"/>
                    <a:gd name="connsiteY11" fmla="*/ 65571 h 162617"/>
                    <a:gd name="connsiteX12" fmla="*/ 38880 w 136388"/>
                    <a:gd name="connsiteY12" fmla="*/ 65571 h 162617"/>
                    <a:gd name="connsiteX13" fmla="*/ 38880 w 136388"/>
                    <a:gd name="connsiteY13" fmla="*/ 30240 h 162617"/>
                    <a:gd name="connsiteX14" fmla="*/ 73131 w 136388"/>
                    <a:gd name="connsiteY14" fmla="*/ 131914 h 162617"/>
                    <a:gd name="connsiteX15" fmla="*/ 38880 w 136388"/>
                    <a:gd name="connsiteY15" fmla="*/ 131914 h 162617"/>
                    <a:gd name="connsiteX16" fmla="*/ 38880 w 136388"/>
                    <a:gd name="connsiteY16" fmla="*/ 92880 h 162617"/>
                    <a:gd name="connsiteX17" fmla="*/ 73131 w 136388"/>
                    <a:gd name="connsiteY17" fmla="*/ 92880 h 162617"/>
                    <a:gd name="connsiteX18" fmla="*/ 97354 w 136388"/>
                    <a:gd name="connsiteY18" fmla="*/ 112629 h 162617"/>
                    <a:gd name="connsiteX19" fmla="*/ 73131 w 136388"/>
                    <a:gd name="connsiteY19" fmla="*/ 131914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36388" h="162617">
                      <a:moveTo>
                        <a:pt x="105531" y="77760"/>
                      </a:moveTo>
                      <a:cubicBezTo>
                        <a:pt x="118337" y="71280"/>
                        <a:pt x="128829" y="60017"/>
                        <a:pt x="128829" y="43200"/>
                      </a:cubicBezTo>
                      <a:cubicBezTo>
                        <a:pt x="128829" y="19440"/>
                        <a:pt x="115097" y="0"/>
                        <a:pt x="74366" y="0"/>
                      </a:cubicBezTo>
                      <a:lnTo>
                        <a:pt x="0" y="0"/>
                      </a:lnTo>
                      <a:lnTo>
                        <a:pt x="0" y="162617"/>
                      </a:lnTo>
                      <a:lnTo>
                        <a:pt x="76834" y="162617"/>
                      </a:lnTo>
                      <a:cubicBezTo>
                        <a:pt x="119417" y="162617"/>
                        <a:pt x="136389" y="142869"/>
                        <a:pt x="136389" y="117566"/>
                      </a:cubicBezTo>
                      <a:cubicBezTo>
                        <a:pt x="136389" y="97046"/>
                        <a:pt x="120651" y="83777"/>
                        <a:pt x="105686" y="77760"/>
                      </a:cubicBezTo>
                      <a:close/>
                      <a:moveTo>
                        <a:pt x="38880" y="30394"/>
                      </a:moveTo>
                      <a:lnTo>
                        <a:pt x="67114" y="30394"/>
                      </a:lnTo>
                      <a:cubicBezTo>
                        <a:pt x="80383" y="30394"/>
                        <a:pt x="88869" y="36103"/>
                        <a:pt x="88869" y="47829"/>
                      </a:cubicBezTo>
                      <a:cubicBezTo>
                        <a:pt x="88869" y="59554"/>
                        <a:pt x="80383" y="65571"/>
                        <a:pt x="67114" y="65571"/>
                      </a:cubicBezTo>
                      <a:lnTo>
                        <a:pt x="38880" y="65571"/>
                      </a:lnTo>
                      <a:lnTo>
                        <a:pt x="38880" y="30240"/>
                      </a:lnTo>
                      <a:close/>
                      <a:moveTo>
                        <a:pt x="73131" y="131914"/>
                      </a:moveTo>
                      <a:lnTo>
                        <a:pt x="38880" y="131914"/>
                      </a:lnTo>
                      <a:lnTo>
                        <a:pt x="38880" y="92880"/>
                      </a:lnTo>
                      <a:lnTo>
                        <a:pt x="73131" y="92880"/>
                      </a:lnTo>
                      <a:cubicBezTo>
                        <a:pt x="87634" y="92880"/>
                        <a:pt x="97354" y="100903"/>
                        <a:pt x="97354" y="112629"/>
                      </a:cubicBezTo>
                      <a:cubicBezTo>
                        <a:pt x="97354" y="124354"/>
                        <a:pt x="87634" y="131914"/>
                        <a:pt x="73131" y="131914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7" name="Forme libre : forme 16">
                  <a:extLst>
                    <a:ext uri="{FF2B5EF4-FFF2-40B4-BE49-F238E27FC236}">
                      <a16:creationId xmlns:a16="http://schemas.microsoft.com/office/drawing/2014/main" id="{09420AB4-693E-55CF-3FE5-222C28DA6971}"/>
                    </a:ext>
                  </a:extLst>
                </p:cNvPr>
                <p:cNvSpPr/>
                <p:nvPr/>
              </p:nvSpPr>
              <p:spPr>
                <a:xfrm>
                  <a:off x="9194271" y="460826"/>
                  <a:ext cx="121422" cy="128211"/>
                </a:xfrm>
                <a:custGeom>
                  <a:avLst/>
                  <a:gdLst>
                    <a:gd name="connsiteX0" fmla="*/ 54309 w 121422"/>
                    <a:gd name="connsiteY0" fmla="*/ 128211 h 128211"/>
                    <a:gd name="connsiteX1" fmla="*/ 91337 w 121422"/>
                    <a:gd name="connsiteY1" fmla="*/ 114171 h 128211"/>
                    <a:gd name="connsiteX2" fmla="*/ 121423 w 121422"/>
                    <a:gd name="connsiteY2" fmla="*/ 128211 h 128211"/>
                    <a:gd name="connsiteX3" fmla="*/ 121423 w 121422"/>
                    <a:gd name="connsiteY3" fmla="*/ 0 h 128211"/>
                    <a:gd name="connsiteX4" fmla="*/ 82851 w 121422"/>
                    <a:gd name="connsiteY4" fmla="*/ 0 h 128211"/>
                    <a:gd name="connsiteX5" fmla="*/ 82851 w 121422"/>
                    <a:gd name="connsiteY5" fmla="*/ 71589 h 128211"/>
                    <a:gd name="connsiteX6" fmla="*/ 60326 w 121422"/>
                    <a:gd name="connsiteY6" fmla="*/ 95349 h 128211"/>
                    <a:gd name="connsiteX7" fmla="*/ 38571 w 121422"/>
                    <a:gd name="connsiteY7" fmla="*/ 72360 h 128211"/>
                    <a:gd name="connsiteX8" fmla="*/ 38571 w 121422"/>
                    <a:gd name="connsiteY8" fmla="*/ 0 h 128211"/>
                    <a:gd name="connsiteX9" fmla="*/ 0 w 121422"/>
                    <a:gd name="connsiteY9" fmla="*/ 0 h 128211"/>
                    <a:gd name="connsiteX10" fmla="*/ 0 w 121422"/>
                    <a:gd name="connsiteY10" fmla="*/ 74983 h 128211"/>
                    <a:gd name="connsiteX11" fmla="*/ 54309 w 121422"/>
                    <a:gd name="connsiteY11" fmla="*/ 128057 h 128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1422" h="128211">
                      <a:moveTo>
                        <a:pt x="54309" y="128211"/>
                      </a:moveTo>
                      <a:cubicBezTo>
                        <a:pt x="68349" y="128211"/>
                        <a:pt x="81309" y="122657"/>
                        <a:pt x="91337" y="114171"/>
                      </a:cubicBezTo>
                      <a:cubicBezTo>
                        <a:pt x="96274" y="123429"/>
                        <a:pt x="110623" y="128211"/>
                        <a:pt x="121423" y="128211"/>
                      </a:cubicBezTo>
                      <a:lnTo>
                        <a:pt x="121423" y="0"/>
                      </a:lnTo>
                      <a:lnTo>
                        <a:pt x="82851" y="0"/>
                      </a:lnTo>
                      <a:lnTo>
                        <a:pt x="82851" y="71589"/>
                      </a:lnTo>
                      <a:cubicBezTo>
                        <a:pt x="82851" y="85629"/>
                        <a:pt x="73903" y="95349"/>
                        <a:pt x="60326" y="95349"/>
                      </a:cubicBezTo>
                      <a:cubicBezTo>
                        <a:pt x="46749" y="95349"/>
                        <a:pt x="38571" y="86554"/>
                        <a:pt x="38571" y="72360"/>
                      </a:cubicBezTo>
                      <a:lnTo>
                        <a:pt x="38571" y="0"/>
                      </a:lnTo>
                      <a:lnTo>
                        <a:pt x="0" y="0"/>
                      </a:lnTo>
                      <a:lnTo>
                        <a:pt x="0" y="74983"/>
                      </a:lnTo>
                      <a:cubicBezTo>
                        <a:pt x="0" y="107074"/>
                        <a:pt x="19749" y="128057"/>
                        <a:pt x="54309" y="128057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8" name="Forme libre : forme 17">
                  <a:extLst>
                    <a:ext uri="{FF2B5EF4-FFF2-40B4-BE49-F238E27FC236}">
                      <a16:creationId xmlns:a16="http://schemas.microsoft.com/office/drawing/2014/main" id="{255820C2-477C-1762-489C-3C7ED91901AC}"/>
                    </a:ext>
                  </a:extLst>
                </p:cNvPr>
                <p:cNvSpPr/>
                <p:nvPr/>
              </p:nvSpPr>
              <p:spPr>
                <a:xfrm>
                  <a:off x="9331122" y="457741"/>
                  <a:ext cx="111857" cy="131142"/>
                </a:xfrm>
                <a:custGeom>
                  <a:avLst/>
                  <a:gdLst>
                    <a:gd name="connsiteX0" fmla="*/ 111703 w 111857"/>
                    <a:gd name="connsiteY0" fmla="*/ 92263 h 131142"/>
                    <a:gd name="connsiteX1" fmla="*/ 62640 w 111857"/>
                    <a:gd name="connsiteY1" fmla="*/ 49680 h 131142"/>
                    <a:gd name="connsiteX2" fmla="*/ 43200 w 111857"/>
                    <a:gd name="connsiteY2" fmla="*/ 36103 h 131142"/>
                    <a:gd name="connsiteX3" fmla="*/ 58937 w 111857"/>
                    <a:gd name="connsiteY3" fmla="*/ 26383 h 131142"/>
                    <a:gd name="connsiteX4" fmla="*/ 89023 w 111857"/>
                    <a:gd name="connsiteY4" fmla="*/ 38571 h 131142"/>
                    <a:gd name="connsiteX5" fmla="*/ 91800 w 111857"/>
                    <a:gd name="connsiteY5" fmla="*/ 38571 h 131142"/>
                    <a:gd name="connsiteX6" fmla="*/ 108771 w 111857"/>
                    <a:gd name="connsiteY6" fmla="*/ 23606 h 131142"/>
                    <a:gd name="connsiteX7" fmla="*/ 108771 w 111857"/>
                    <a:gd name="connsiteY7" fmla="*/ 20829 h 131142"/>
                    <a:gd name="connsiteX8" fmla="*/ 56777 w 111857"/>
                    <a:gd name="connsiteY8" fmla="*/ 0 h 131142"/>
                    <a:gd name="connsiteX9" fmla="*/ 5246 w 111857"/>
                    <a:gd name="connsiteY9" fmla="*/ 37491 h 131142"/>
                    <a:gd name="connsiteX10" fmla="*/ 51531 w 111857"/>
                    <a:gd name="connsiteY10" fmla="*/ 77297 h 131142"/>
                    <a:gd name="connsiteX11" fmla="*/ 72977 w 111857"/>
                    <a:gd name="connsiteY11" fmla="*/ 93034 h 131142"/>
                    <a:gd name="connsiteX12" fmla="*/ 55543 w 111857"/>
                    <a:gd name="connsiteY12" fmla="*/ 104760 h 131142"/>
                    <a:gd name="connsiteX13" fmla="*/ 20211 w 111857"/>
                    <a:gd name="connsiteY13" fmla="*/ 88560 h 131142"/>
                    <a:gd name="connsiteX14" fmla="*/ 17434 w 111857"/>
                    <a:gd name="connsiteY14" fmla="*/ 88560 h 131142"/>
                    <a:gd name="connsiteX15" fmla="*/ 0 w 111857"/>
                    <a:gd name="connsiteY15" fmla="*/ 104297 h 131142"/>
                    <a:gd name="connsiteX16" fmla="*/ 0 w 111857"/>
                    <a:gd name="connsiteY16" fmla="*/ 107074 h 131142"/>
                    <a:gd name="connsiteX17" fmla="*/ 58011 w 111857"/>
                    <a:gd name="connsiteY17" fmla="*/ 131143 h 131142"/>
                    <a:gd name="connsiteX18" fmla="*/ 111857 w 111857"/>
                    <a:gd name="connsiteY18" fmla="*/ 921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111703" y="92263"/>
                      </a:moveTo>
                      <a:cubicBezTo>
                        <a:pt x="111703" y="64183"/>
                        <a:pt x="81463" y="56777"/>
                        <a:pt x="62640" y="49680"/>
                      </a:cubicBez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9" name="Forme libre : forme 18">
                  <a:extLst>
                    <a:ext uri="{FF2B5EF4-FFF2-40B4-BE49-F238E27FC236}">
                      <a16:creationId xmlns:a16="http://schemas.microsoft.com/office/drawing/2014/main" id="{C7C9184D-948E-4E31-972B-44561B1C8633}"/>
                    </a:ext>
                  </a:extLst>
                </p:cNvPr>
                <p:cNvSpPr/>
                <p:nvPr/>
              </p:nvSpPr>
              <p:spPr>
                <a:xfrm>
                  <a:off x="9459179" y="460826"/>
                  <a:ext cx="38571" cy="125125"/>
                </a:xfrm>
                <a:custGeom>
                  <a:avLst/>
                  <a:gdLst>
                    <a:gd name="connsiteX0" fmla="*/ 0 w 38571"/>
                    <a:gd name="connsiteY0" fmla="*/ 0 h 125125"/>
                    <a:gd name="connsiteX1" fmla="*/ 38571 w 38571"/>
                    <a:gd name="connsiteY1" fmla="*/ 0 h 125125"/>
                    <a:gd name="connsiteX2" fmla="*/ 38571 w 38571"/>
                    <a:gd name="connsiteY2" fmla="*/ 125126 h 125125"/>
                    <a:gd name="connsiteX3" fmla="*/ 0 w 38571"/>
                    <a:gd name="connsiteY3" fmla="*/ 125126 h 125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571" h="125125">
                      <a:moveTo>
                        <a:pt x="0" y="0"/>
                      </a:moveTo>
                      <a:lnTo>
                        <a:pt x="38571" y="0"/>
                      </a:lnTo>
                      <a:lnTo>
                        <a:pt x="38571" y="125126"/>
                      </a:lnTo>
                      <a:lnTo>
                        <a:pt x="0" y="12512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0" name="Forme libre : forme 19">
                  <a:extLst>
                    <a:ext uri="{FF2B5EF4-FFF2-40B4-BE49-F238E27FC236}">
                      <a16:creationId xmlns:a16="http://schemas.microsoft.com/office/drawing/2014/main" id="{E3FD0473-83AF-ED64-32E2-81789B6EEF56}"/>
                    </a:ext>
                  </a:extLst>
                </p:cNvPr>
                <p:cNvSpPr/>
                <p:nvPr/>
              </p:nvSpPr>
              <p:spPr>
                <a:xfrm>
                  <a:off x="9519814" y="457895"/>
                  <a:ext cx="123891" cy="128057"/>
                </a:xfrm>
                <a:custGeom>
                  <a:avLst/>
                  <a:gdLst>
                    <a:gd name="connsiteX0" fmla="*/ 38880 w 123891"/>
                    <a:gd name="connsiteY0" fmla="*/ 56777 h 128057"/>
                    <a:gd name="connsiteX1" fmla="*/ 62331 w 123891"/>
                    <a:gd name="connsiteY1" fmla="*/ 32709 h 128057"/>
                    <a:gd name="connsiteX2" fmla="*/ 85166 w 123891"/>
                    <a:gd name="connsiteY2" fmla="*/ 56777 h 128057"/>
                    <a:gd name="connsiteX3" fmla="*/ 85166 w 123891"/>
                    <a:gd name="connsiteY3" fmla="*/ 128057 h 128057"/>
                    <a:gd name="connsiteX4" fmla="*/ 123891 w 123891"/>
                    <a:gd name="connsiteY4" fmla="*/ 128057 h 128057"/>
                    <a:gd name="connsiteX5" fmla="*/ 123891 w 123891"/>
                    <a:gd name="connsiteY5" fmla="*/ 54000 h 128057"/>
                    <a:gd name="connsiteX6" fmla="*/ 70817 w 123891"/>
                    <a:gd name="connsiteY6" fmla="*/ 0 h 128057"/>
                    <a:gd name="connsiteX7" fmla="*/ 30549 w 123891"/>
                    <a:gd name="connsiteY7" fmla="*/ 14040 h 128057"/>
                    <a:gd name="connsiteX8" fmla="*/ 0 w 123891"/>
                    <a:gd name="connsiteY8" fmla="*/ 0 h 128057"/>
                    <a:gd name="connsiteX9" fmla="*/ 0 w 123891"/>
                    <a:gd name="connsiteY9" fmla="*/ 128057 h 128057"/>
                    <a:gd name="connsiteX10" fmla="*/ 38726 w 123891"/>
                    <a:gd name="connsiteY10" fmla="*/ 128057 h 128057"/>
                    <a:gd name="connsiteX11" fmla="*/ 38726 w 123891"/>
                    <a:gd name="connsiteY11" fmla="*/ 56777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891" h="128057">
                      <a:moveTo>
                        <a:pt x="38880" y="56777"/>
                      </a:moveTo>
                      <a:cubicBezTo>
                        <a:pt x="38880" y="42737"/>
                        <a:pt x="47829" y="32709"/>
                        <a:pt x="62331" y="32709"/>
                      </a:cubicBezTo>
                      <a:cubicBezTo>
                        <a:pt x="76834" y="32709"/>
                        <a:pt x="85166" y="42737"/>
                        <a:pt x="85166" y="56777"/>
                      </a:cubicBezTo>
                      <a:lnTo>
                        <a:pt x="85166" y="128057"/>
                      </a:lnTo>
                      <a:lnTo>
                        <a:pt x="123891" y="128057"/>
                      </a:lnTo>
                      <a:lnTo>
                        <a:pt x="123891" y="54000"/>
                      </a:lnTo>
                      <a:cubicBezTo>
                        <a:pt x="123891" y="21291"/>
                        <a:pt x="102600" y="0"/>
                        <a:pt x="70817" y="0"/>
                      </a:cubicBez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1" name="Forme libre : forme 20">
                  <a:extLst>
                    <a:ext uri="{FF2B5EF4-FFF2-40B4-BE49-F238E27FC236}">
                      <a16:creationId xmlns:a16="http://schemas.microsoft.com/office/drawing/2014/main" id="{A0D254A9-382F-891F-CC9D-2D7B2EA17475}"/>
                    </a:ext>
                  </a:extLst>
                </p:cNvPr>
                <p:cNvSpPr/>
                <p:nvPr/>
              </p:nvSpPr>
              <p:spPr>
                <a:xfrm>
                  <a:off x="9657899" y="457895"/>
                  <a:ext cx="133611" cy="131142"/>
                </a:xfrm>
                <a:custGeom>
                  <a:avLst/>
                  <a:gdLst>
                    <a:gd name="connsiteX0" fmla="*/ 70971 w 133611"/>
                    <a:gd name="connsiteY0" fmla="*/ 131143 h 131142"/>
                    <a:gd name="connsiteX1" fmla="*/ 127749 w 133611"/>
                    <a:gd name="connsiteY1" fmla="*/ 108309 h 131142"/>
                    <a:gd name="connsiteX2" fmla="*/ 127749 w 133611"/>
                    <a:gd name="connsiteY2" fmla="*/ 105531 h 131142"/>
                    <a:gd name="connsiteX3" fmla="*/ 110314 w 133611"/>
                    <a:gd name="connsiteY3" fmla="*/ 88714 h 131142"/>
                    <a:gd name="connsiteX4" fmla="*/ 107537 w 133611"/>
                    <a:gd name="connsiteY4" fmla="*/ 88714 h 131142"/>
                    <a:gd name="connsiteX5" fmla="*/ 72823 w 133611"/>
                    <a:gd name="connsiteY5" fmla="*/ 102446 h 131142"/>
                    <a:gd name="connsiteX6" fmla="*/ 37491 w 133611"/>
                    <a:gd name="connsiteY6" fmla="*/ 74983 h 131142"/>
                    <a:gd name="connsiteX7" fmla="*/ 132840 w 133611"/>
                    <a:gd name="connsiteY7" fmla="*/ 74983 h 131142"/>
                    <a:gd name="connsiteX8" fmla="*/ 133611 w 133611"/>
                    <a:gd name="connsiteY8" fmla="*/ 64800 h 131142"/>
                    <a:gd name="connsiteX9" fmla="*/ 67269 w 133611"/>
                    <a:gd name="connsiteY9" fmla="*/ 0 h 131142"/>
                    <a:gd name="connsiteX10" fmla="*/ 0 w 133611"/>
                    <a:gd name="connsiteY10" fmla="*/ 65726 h 131142"/>
                    <a:gd name="connsiteX11" fmla="*/ 70971 w 133611"/>
                    <a:gd name="connsiteY11" fmla="*/ 130989 h 131142"/>
                    <a:gd name="connsiteX12" fmla="*/ 66960 w 133611"/>
                    <a:gd name="connsiteY12" fmla="*/ 27309 h 131142"/>
                    <a:gd name="connsiteX13" fmla="*/ 96429 w 133611"/>
                    <a:gd name="connsiteY13" fmla="*/ 55080 h 131142"/>
                    <a:gd name="connsiteX14" fmla="*/ 37183 w 133611"/>
                    <a:gd name="connsiteY14" fmla="*/ 55080 h 131142"/>
                    <a:gd name="connsiteX15" fmla="*/ 66960 w 133611"/>
                    <a:gd name="connsiteY15" fmla="*/ 27309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70971" y="131143"/>
                      </a:moveTo>
                      <a:cubicBezTo>
                        <a:pt x="90720" y="131143"/>
                        <a:pt x="113708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8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ubicBezTo>
                        <a:pt x="27463" y="0"/>
                        <a:pt x="0" y="27463"/>
                        <a:pt x="0" y="65726"/>
                      </a:cubicBezTo>
                      <a:cubicBezTo>
                        <a:pt x="0" y="108463"/>
                        <a:pt x="33480" y="130989"/>
                        <a:pt x="70971" y="130989"/>
                      </a:cubicBezTo>
                      <a:close/>
                      <a:moveTo>
                        <a:pt x="66960" y="27309"/>
                      </a:moveTo>
                      <a:cubicBezTo>
                        <a:pt x="83160" y="27309"/>
                        <a:pt x="95040" y="37337"/>
                        <a:pt x="96429" y="55080"/>
                      </a:cubicBezTo>
                      <a:lnTo>
                        <a:pt x="37183" y="55080"/>
                      </a:lnTo>
                      <a:cubicBezTo>
                        <a:pt x="38417" y="37800"/>
                        <a:pt x="50451" y="27309"/>
                        <a:pt x="66960" y="27309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2" name="Forme libre : forme 21">
                  <a:extLst>
                    <a:ext uri="{FF2B5EF4-FFF2-40B4-BE49-F238E27FC236}">
                      <a16:creationId xmlns:a16="http://schemas.microsoft.com/office/drawing/2014/main" id="{CD43F5EE-5355-4D27-ED26-FA953777B196}"/>
                    </a:ext>
                  </a:extLst>
                </p:cNvPr>
                <p:cNvSpPr/>
                <p:nvPr/>
              </p:nvSpPr>
              <p:spPr>
                <a:xfrm>
                  <a:off x="9797528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2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9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9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2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9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3" name="Forme libre : forme 22">
                  <a:extLst>
                    <a:ext uri="{FF2B5EF4-FFF2-40B4-BE49-F238E27FC236}">
                      <a16:creationId xmlns:a16="http://schemas.microsoft.com/office/drawing/2014/main" id="{D9A0C599-73ED-DC65-1D75-4F5DF6FEF3AD}"/>
                    </a:ext>
                  </a:extLst>
                </p:cNvPr>
                <p:cNvSpPr/>
                <p:nvPr/>
              </p:nvSpPr>
              <p:spPr>
                <a:xfrm>
                  <a:off x="9915865" y="457741"/>
                  <a:ext cx="111857" cy="131142"/>
                </a:xfrm>
                <a:custGeom>
                  <a:avLst/>
                  <a:gdLst>
                    <a:gd name="connsiteX0" fmla="*/ 62640 w 111857"/>
                    <a:gd name="connsiteY0" fmla="*/ 49680 h 131142"/>
                    <a:gd name="connsiteX1" fmla="*/ 43200 w 111857"/>
                    <a:gd name="connsiteY1" fmla="*/ 36103 h 131142"/>
                    <a:gd name="connsiteX2" fmla="*/ 58937 w 111857"/>
                    <a:gd name="connsiteY2" fmla="*/ 26383 h 131142"/>
                    <a:gd name="connsiteX3" fmla="*/ 89023 w 111857"/>
                    <a:gd name="connsiteY3" fmla="*/ 38571 h 131142"/>
                    <a:gd name="connsiteX4" fmla="*/ 91800 w 111857"/>
                    <a:gd name="connsiteY4" fmla="*/ 38571 h 131142"/>
                    <a:gd name="connsiteX5" fmla="*/ 108771 w 111857"/>
                    <a:gd name="connsiteY5" fmla="*/ 23606 h 131142"/>
                    <a:gd name="connsiteX6" fmla="*/ 108771 w 111857"/>
                    <a:gd name="connsiteY6" fmla="*/ 20829 h 131142"/>
                    <a:gd name="connsiteX7" fmla="*/ 56777 w 111857"/>
                    <a:gd name="connsiteY7" fmla="*/ 0 h 131142"/>
                    <a:gd name="connsiteX8" fmla="*/ 5246 w 111857"/>
                    <a:gd name="connsiteY8" fmla="*/ 37491 h 131142"/>
                    <a:gd name="connsiteX9" fmla="*/ 51531 w 111857"/>
                    <a:gd name="connsiteY9" fmla="*/ 77297 h 131142"/>
                    <a:gd name="connsiteX10" fmla="*/ 72977 w 111857"/>
                    <a:gd name="connsiteY10" fmla="*/ 93034 h 131142"/>
                    <a:gd name="connsiteX11" fmla="*/ 55543 w 111857"/>
                    <a:gd name="connsiteY11" fmla="*/ 104760 h 131142"/>
                    <a:gd name="connsiteX12" fmla="*/ 20211 w 111857"/>
                    <a:gd name="connsiteY12" fmla="*/ 88560 h 131142"/>
                    <a:gd name="connsiteX13" fmla="*/ 17434 w 111857"/>
                    <a:gd name="connsiteY13" fmla="*/ 88560 h 131142"/>
                    <a:gd name="connsiteX14" fmla="*/ 0 w 111857"/>
                    <a:gd name="connsiteY14" fmla="*/ 104297 h 131142"/>
                    <a:gd name="connsiteX15" fmla="*/ 0 w 111857"/>
                    <a:gd name="connsiteY15" fmla="*/ 107074 h 131142"/>
                    <a:gd name="connsiteX16" fmla="*/ 58011 w 111857"/>
                    <a:gd name="connsiteY16" fmla="*/ 131143 h 131142"/>
                    <a:gd name="connsiteX17" fmla="*/ 111857 w 111857"/>
                    <a:gd name="connsiteY17" fmla="*/ 92109 h 131142"/>
                    <a:gd name="connsiteX18" fmla="*/ 62794 w 111857"/>
                    <a:gd name="connsiteY18" fmla="*/ 49526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857" h="131142">
                      <a:moveTo>
                        <a:pt x="62640" y="49680"/>
                      </a:moveTo>
                      <a:cubicBezTo>
                        <a:pt x="48600" y="44434"/>
                        <a:pt x="43200" y="41966"/>
                        <a:pt x="43200" y="36103"/>
                      </a:cubicBezTo>
                      <a:cubicBezTo>
                        <a:pt x="43200" y="30240"/>
                        <a:pt x="48446" y="26383"/>
                        <a:pt x="58937" y="26383"/>
                      </a:cubicBezTo>
                      <a:cubicBezTo>
                        <a:pt x="69429" y="26383"/>
                        <a:pt x="80228" y="30394"/>
                        <a:pt x="89023" y="38571"/>
                      </a:cubicBezTo>
                      <a:lnTo>
                        <a:pt x="91800" y="38571"/>
                      </a:lnTo>
                      <a:lnTo>
                        <a:pt x="108771" y="23606"/>
                      </a:lnTo>
                      <a:lnTo>
                        <a:pt x="108771" y="20829"/>
                      </a:lnTo>
                      <a:cubicBezTo>
                        <a:pt x="98280" y="7869"/>
                        <a:pt x="78994" y="0"/>
                        <a:pt x="56777" y="0"/>
                      </a:cubicBezTo>
                      <a:cubicBezTo>
                        <a:pt x="25766" y="0"/>
                        <a:pt x="5246" y="14811"/>
                        <a:pt x="5246" y="37491"/>
                      </a:cubicBezTo>
                      <a:cubicBezTo>
                        <a:pt x="5246" y="62486"/>
                        <a:pt x="30240" y="70200"/>
                        <a:pt x="51531" y="77297"/>
                      </a:cubicBezTo>
                      <a:cubicBezTo>
                        <a:pt x="63720" y="81617"/>
                        <a:pt x="72977" y="84549"/>
                        <a:pt x="72977" y="93034"/>
                      </a:cubicBezTo>
                      <a:cubicBezTo>
                        <a:pt x="72977" y="99977"/>
                        <a:pt x="66188" y="104760"/>
                        <a:pt x="55543" y="104760"/>
                      </a:cubicBezTo>
                      <a:cubicBezTo>
                        <a:pt x="41503" y="104760"/>
                        <a:pt x="27771" y="97046"/>
                        <a:pt x="20211" y="88560"/>
                      </a:cubicBezTo>
                      <a:lnTo>
                        <a:pt x="17434" y="88560"/>
                      </a:lnTo>
                      <a:lnTo>
                        <a:pt x="0" y="104297"/>
                      </a:lnTo>
                      <a:lnTo>
                        <a:pt x="0" y="107074"/>
                      </a:lnTo>
                      <a:cubicBezTo>
                        <a:pt x="12034" y="121577"/>
                        <a:pt x="32708" y="131143"/>
                        <a:pt x="58011" y="131143"/>
                      </a:cubicBezTo>
                      <a:cubicBezTo>
                        <a:pt x="89331" y="131143"/>
                        <a:pt x="111857" y="116640"/>
                        <a:pt x="111857" y="92109"/>
                      </a:cubicBezTo>
                      <a:cubicBezTo>
                        <a:pt x="111857" y="64029"/>
                        <a:pt x="81617" y="56623"/>
                        <a:pt x="62794" y="49526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4" name="Forme libre : forme 23">
                  <a:extLst>
                    <a:ext uri="{FF2B5EF4-FFF2-40B4-BE49-F238E27FC236}">
                      <a16:creationId xmlns:a16="http://schemas.microsoft.com/office/drawing/2014/main" id="{25341BBB-E53F-27E8-94EC-524B08748E48}"/>
                    </a:ext>
                  </a:extLst>
                </p:cNvPr>
                <p:cNvSpPr/>
                <p:nvPr/>
              </p:nvSpPr>
              <p:spPr>
                <a:xfrm>
                  <a:off x="9043688" y="609249"/>
                  <a:ext cx="113554" cy="162617"/>
                </a:xfrm>
                <a:custGeom>
                  <a:avLst/>
                  <a:gdLst>
                    <a:gd name="connsiteX0" fmla="*/ 0 w 113554"/>
                    <a:gd name="connsiteY0" fmla="*/ 162617 h 162617"/>
                    <a:gd name="connsiteX1" fmla="*/ 39034 w 113554"/>
                    <a:gd name="connsiteY1" fmla="*/ 162617 h 162617"/>
                    <a:gd name="connsiteX2" fmla="*/ 39034 w 113554"/>
                    <a:gd name="connsiteY2" fmla="*/ 97046 h 162617"/>
                    <a:gd name="connsiteX3" fmla="*/ 96120 w 113554"/>
                    <a:gd name="connsiteY3" fmla="*/ 97046 h 162617"/>
                    <a:gd name="connsiteX4" fmla="*/ 96120 w 113554"/>
                    <a:gd name="connsiteY4" fmla="*/ 66806 h 162617"/>
                    <a:gd name="connsiteX5" fmla="*/ 39034 w 113554"/>
                    <a:gd name="connsiteY5" fmla="*/ 66806 h 162617"/>
                    <a:gd name="connsiteX6" fmla="*/ 39034 w 113554"/>
                    <a:gd name="connsiteY6" fmla="*/ 31937 h 162617"/>
                    <a:gd name="connsiteX7" fmla="*/ 113554 w 113554"/>
                    <a:gd name="connsiteY7" fmla="*/ 31937 h 162617"/>
                    <a:gd name="connsiteX8" fmla="*/ 113554 w 113554"/>
                    <a:gd name="connsiteY8" fmla="*/ 0 h 162617"/>
                    <a:gd name="connsiteX9" fmla="*/ 0 w 113554"/>
                    <a:gd name="connsiteY9" fmla="*/ 0 h 162617"/>
                    <a:gd name="connsiteX10" fmla="*/ 0 w 113554"/>
                    <a:gd name="connsiteY10" fmla="*/ 162617 h 162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13554" h="162617">
                      <a:moveTo>
                        <a:pt x="0" y="162617"/>
                      </a:moveTo>
                      <a:lnTo>
                        <a:pt x="39034" y="162617"/>
                      </a:lnTo>
                      <a:lnTo>
                        <a:pt x="39034" y="97046"/>
                      </a:lnTo>
                      <a:lnTo>
                        <a:pt x="96120" y="97046"/>
                      </a:lnTo>
                      <a:lnTo>
                        <a:pt x="96120" y="66806"/>
                      </a:lnTo>
                      <a:lnTo>
                        <a:pt x="39034" y="66806"/>
                      </a:lnTo>
                      <a:lnTo>
                        <a:pt x="39034" y="31937"/>
                      </a:lnTo>
                      <a:lnTo>
                        <a:pt x="113554" y="31937"/>
                      </a:lnTo>
                      <a:lnTo>
                        <a:pt x="113554" y="0"/>
                      </a:lnTo>
                      <a:lnTo>
                        <a:pt x="0" y="0"/>
                      </a:lnTo>
                      <a:lnTo>
                        <a:pt x="0" y="162617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5" name="Forme libre : forme 24">
                  <a:extLst>
                    <a:ext uri="{FF2B5EF4-FFF2-40B4-BE49-F238E27FC236}">
                      <a16:creationId xmlns:a16="http://schemas.microsoft.com/office/drawing/2014/main" id="{B65D1878-805B-F410-3A2E-2EB0788B6AF4}"/>
                    </a:ext>
                  </a:extLst>
                </p:cNvPr>
                <p:cNvSpPr/>
                <p:nvPr/>
              </p:nvSpPr>
              <p:spPr>
                <a:xfrm>
                  <a:off x="9174831" y="643655"/>
                  <a:ext cx="89639" cy="128057"/>
                </a:xfrm>
                <a:custGeom>
                  <a:avLst/>
                  <a:gdLst>
                    <a:gd name="connsiteX0" fmla="*/ 88251 w 89639"/>
                    <a:gd name="connsiteY0" fmla="*/ 5246 h 128057"/>
                    <a:gd name="connsiteX1" fmla="*/ 65263 w 89639"/>
                    <a:gd name="connsiteY1" fmla="*/ 0 h 128057"/>
                    <a:gd name="connsiteX2" fmla="*/ 29314 w 89639"/>
                    <a:gd name="connsiteY2" fmla="*/ 15583 h 128057"/>
                    <a:gd name="connsiteX3" fmla="*/ 0 w 89639"/>
                    <a:gd name="connsiteY3" fmla="*/ 0 h 128057"/>
                    <a:gd name="connsiteX4" fmla="*/ 0 w 89639"/>
                    <a:gd name="connsiteY4" fmla="*/ 128057 h 128057"/>
                    <a:gd name="connsiteX5" fmla="*/ 38571 w 89639"/>
                    <a:gd name="connsiteY5" fmla="*/ 128057 h 128057"/>
                    <a:gd name="connsiteX6" fmla="*/ 38571 w 89639"/>
                    <a:gd name="connsiteY6" fmla="*/ 59709 h 128057"/>
                    <a:gd name="connsiteX7" fmla="*/ 62331 w 89639"/>
                    <a:gd name="connsiteY7" fmla="*/ 32709 h 128057"/>
                    <a:gd name="connsiteX8" fmla="*/ 79303 w 89639"/>
                    <a:gd name="connsiteY8" fmla="*/ 36720 h 128057"/>
                    <a:gd name="connsiteX9" fmla="*/ 81617 w 89639"/>
                    <a:gd name="connsiteY9" fmla="*/ 35486 h 128057"/>
                    <a:gd name="connsiteX10" fmla="*/ 89640 w 89639"/>
                    <a:gd name="connsiteY10" fmla="*/ 8023 h 128057"/>
                    <a:gd name="connsiteX11" fmla="*/ 88406 w 89639"/>
                    <a:gd name="connsiteY11" fmla="*/ 5246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89639" h="128057">
                      <a:moveTo>
                        <a:pt x="88251" y="5246"/>
                      </a:moveTo>
                      <a:cubicBezTo>
                        <a:pt x="81000" y="1697"/>
                        <a:pt x="73749" y="0"/>
                        <a:pt x="65263" y="0"/>
                      </a:cubicBezTo>
                      <a:cubicBezTo>
                        <a:pt x="51223" y="0"/>
                        <a:pt x="38571" y="5709"/>
                        <a:pt x="29314" y="15583"/>
                      </a:cubicBezTo>
                      <a:cubicBezTo>
                        <a:pt x="24840" y="5400"/>
                        <a:pt x="10491" y="0"/>
                        <a:pt x="0" y="0"/>
                      </a:cubicBezTo>
                      <a:lnTo>
                        <a:pt x="0" y="128057"/>
                      </a:lnTo>
                      <a:lnTo>
                        <a:pt x="38571" y="128057"/>
                      </a:lnTo>
                      <a:lnTo>
                        <a:pt x="38571" y="59709"/>
                      </a:lnTo>
                      <a:cubicBezTo>
                        <a:pt x="38571" y="42274"/>
                        <a:pt x="49371" y="32709"/>
                        <a:pt x="62331" y="32709"/>
                      </a:cubicBezTo>
                      <a:cubicBezTo>
                        <a:pt x="68657" y="32709"/>
                        <a:pt x="73131" y="33634"/>
                        <a:pt x="79303" y="36720"/>
                      </a:cubicBezTo>
                      <a:lnTo>
                        <a:pt x="81617" y="35486"/>
                      </a:lnTo>
                      <a:lnTo>
                        <a:pt x="89640" y="8023"/>
                      </a:lnTo>
                      <a:lnTo>
                        <a:pt x="88406" y="5246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6" name="Forme libre : forme 25">
                  <a:extLst>
                    <a:ext uri="{FF2B5EF4-FFF2-40B4-BE49-F238E27FC236}">
                      <a16:creationId xmlns:a16="http://schemas.microsoft.com/office/drawing/2014/main" id="{5FF6FBF1-E9EA-3F76-249D-DB034156724E}"/>
                    </a:ext>
                  </a:extLst>
                </p:cNvPr>
                <p:cNvSpPr/>
                <p:nvPr/>
              </p:nvSpPr>
              <p:spPr>
                <a:xfrm>
                  <a:off x="9261077" y="643500"/>
                  <a:ext cx="122194" cy="131142"/>
                </a:xfrm>
                <a:custGeom>
                  <a:avLst/>
                  <a:gdLst>
                    <a:gd name="connsiteX0" fmla="*/ 61406 w 122194"/>
                    <a:gd name="connsiteY0" fmla="*/ 154 h 131142"/>
                    <a:gd name="connsiteX1" fmla="*/ 7406 w 122194"/>
                    <a:gd name="connsiteY1" fmla="*/ 20366 h 131142"/>
                    <a:gd name="connsiteX2" fmla="*/ 7406 w 122194"/>
                    <a:gd name="connsiteY2" fmla="*/ 23143 h 131142"/>
                    <a:gd name="connsiteX3" fmla="*/ 24686 w 122194"/>
                    <a:gd name="connsiteY3" fmla="*/ 39651 h 131142"/>
                    <a:gd name="connsiteX4" fmla="*/ 27463 w 122194"/>
                    <a:gd name="connsiteY4" fmla="*/ 39651 h 131142"/>
                    <a:gd name="connsiteX5" fmla="*/ 57240 w 122194"/>
                    <a:gd name="connsiteY5" fmla="*/ 27617 h 131142"/>
                    <a:gd name="connsiteX6" fmla="*/ 84549 w 122194"/>
                    <a:gd name="connsiteY6" fmla="*/ 49063 h 131142"/>
                    <a:gd name="connsiteX7" fmla="*/ 84549 w 122194"/>
                    <a:gd name="connsiteY7" fmla="*/ 54617 h 131142"/>
                    <a:gd name="connsiteX8" fmla="*/ 56314 w 122194"/>
                    <a:gd name="connsiteY8" fmla="*/ 50143 h 131142"/>
                    <a:gd name="connsiteX9" fmla="*/ 0 w 122194"/>
                    <a:gd name="connsiteY9" fmla="*/ 90103 h 131142"/>
                    <a:gd name="connsiteX10" fmla="*/ 50760 w 122194"/>
                    <a:gd name="connsiteY10" fmla="*/ 131143 h 131142"/>
                    <a:gd name="connsiteX11" fmla="*/ 92109 w 122194"/>
                    <a:gd name="connsiteY11" fmla="*/ 116949 h 131142"/>
                    <a:gd name="connsiteX12" fmla="*/ 122194 w 122194"/>
                    <a:gd name="connsiteY12" fmla="*/ 131143 h 131142"/>
                    <a:gd name="connsiteX13" fmla="*/ 122194 w 122194"/>
                    <a:gd name="connsiteY13" fmla="*/ 48600 h 131142"/>
                    <a:gd name="connsiteX14" fmla="*/ 61714 w 122194"/>
                    <a:gd name="connsiteY14" fmla="*/ 0 h 131142"/>
                    <a:gd name="connsiteX15" fmla="*/ 84394 w 122194"/>
                    <a:gd name="connsiteY15" fmla="*/ 85474 h 131142"/>
                    <a:gd name="connsiteX16" fmla="*/ 59091 w 122194"/>
                    <a:gd name="connsiteY16" fmla="*/ 106766 h 131142"/>
                    <a:gd name="connsiteX17" fmla="*/ 37800 w 122194"/>
                    <a:gd name="connsiteY17" fmla="*/ 89949 h 131142"/>
                    <a:gd name="connsiteX18" fmla="*/ 62023 w 122194"/>
                    <a:gd name="connsiteY18" fmla="*/ 72669 h 131142"/>
                    <a:gd name="connsiteX19" fmla="*/ 84240 w 122194"/>
                    <a:gd name="connsiteY19" fmla="*/ 76989 h 131142"/>
                    <a:gd name="connsiteX20" fmla="*/ 84240 w 122194"/>
                    <a:gd name="connsiteY20" fmla="*/ 8547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22194" h="131142">
                      <a:moveTo>
                        <a:pt x="61406" y="154"/>
                      </a:moveTo>
                      <a:cubicBezTo>
                        <a:pt x="38571" y="154"/>
                        <a:pt x="20674" y="7869"/>
                        <a:pt x="7406" y="20366"/>
                      </a:cubicBezTo>
                      <a:lnTo>
                        <a:pt x="7406" y="23143"/>
                      </a:lnTo>
                      <a:lnTo>
                        <a:pt x="24686" y="39651"/>
                      </a:lnTo>
                      <a:lnTo>
                        <a:pt x="27463" y="39651"/>
                      </a:lnTo>
                      <a:cubicBezTo>
                        <a:pt x="34251" y="33171"/>
                        <a:pt x="44434" y="27617"/>
                        <a:pt x="57240" y="27617"/>
                      </a:cubicBezTo>
                      <a:cubicBezTo>
                        <a:pt x="72514" y="27617"/>
                        <a:pt x="84549" y="35640"/>
                        <a:pt x="84549" y="49063"/>
                      </a:cubicBezTo>
                      <a:lnTo>
                        <a:pt x="84549" y="54617"/>
                      </a:lnTo>
                      <a:cubicBezTo>
                        <a:pt x="76526" y="51840"/>
                        <a:pt x="67577" y="50143"/>
                        <a:pt x="56314" y="50143"/>
                      </a:cubicBezTo>
                      <a:cubicBezTo>
                        <a:pt x="25611" y="50143"/>
                        <a:pt x="0" y="62949"/>
                        <a:pt x="0" y="90103"/>
                      </a:cubicBezTo>
                      <a:cubicBezTo>
                        <a:pt x="0" y="117257"/>
                        <a:pt x="23451" y="131143"/>
                        <a:pt x="50760" y="131143"/>
                      </a:cubicBezTo>
                      <a:cubicBezTo>
                        <a:pt x="67269" y="131143"/>
                        <a:pt x="81463" y="125589"/>
                        <a:pt x="92109" y="116949"/>
                      </a:cubicBezTo>
                      <a:cubicBezTo>
                        <a:pt x="97354" y="126514"/>
                        <a:pt x="110931" y="131143"/>
                        <a:pt x="122194" y="131143"/>
                      </a:cubicBezTo>
                      <a:lnTo>
                        <a:pt x="122194" y="48600"/>
                      </a:lnTo>
                      <a:cubicBezTo>
                        <a:pt x="122194" y="13114"/>
                        <a:pt x="90720" y="0"/>
                        <a:pt x="61714" y="0"/>
                      </a:cubicBezTo>
                      <a:close/>
                      <a:moveTo>
                        <a:pt x="84394" y="85474"/>
                      </a:moveTo>
                      <a:cubicBezTo>
                        <a:pt x="84394" y="97200"/>
                        <a:pt x="73131" y="106766"/>
                        <a:pt x="59091" y="106766"/>
                      </a:cubicBezTo>
                      <a:cubicBezTo>
                        <a:pt x="48137" y="106766"/>
                        <a:pt x="37800" y="100749"/>
                        <a:pt x="37800" y="89949"/>
                      </a:cubicBezTo>
                      <a:cubicBezTo>
                        <a:pt x="37800" y="79149"/>
                        <a:pt x="46594" y="72669"/>
                        <a:pt x="62023" y="72669"/>
                      </a:cubicBezTo>
                      <a:cubicBezTo>
                        <a:pt x="71280" y="72669"/>
                        <a:pt x="79457" y="75137"/>
                        <a:pt x="84240" y="76989"/>
                      </a:cubicBezTo>
                      <a:lnTo>
                        <a:pt x="84240" y="8547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7" name="Forme libre : forme 26">
                  <a:extLst>
                    <a:ext uri="{FF2B5EF4-FFF2-40B4-BE49-F238E27FC236}">
                      <a16:creationId xmlns:a16="http://schemas.microsoft.com/office/drawing/2014/main" id="{E3F57CB3-9CAE-7DE7-D862-DA0B11744B38}"/>
                    </a:ext>
                  </a:extLst>
                </p:cNvPr>
                <p:cNvSpPr/>
                <p:nvPr/>
              </p:nvSpPr>
              <p:spPr>
                <a:xfrm>
                  <a:off x="9543111" y="643655"/>
                  <a:ext cx="120960" cy="131142"/>
                </a:xfrm>
                <a:custGeom>
                  <a:avLst/>
                  <a:gdLst>
                    <a:gd name="connsiteX0" fmla="*/ 68966 w 120960"/>
                    <a:gd name="connsiteY0" fmla="*/ 0 h 131142"/>
                    <a:gd name="connsiteX1" fmla="*/ 0 w 120960"/>
                    <a:gd name="connsiteY1" fmla="*/ 65571 h 131142"/>
                    <a:gd name="connsiteX2" fmla="*/ 68966 w 120960"/>
                    <a:gd name="connsiteY2" fmla="*/ 131143 h 131142"/>
                    <a:gd name="connsiteX3" fmla="*/ 120806 w 120960"/>
                    <a:gd name="connsiteY3" fmla="*/ 109080 h 131142"/>
                    <a:gd name="connsiteX4" fmla="*/ 120806 w 120960"/>
                    <a:gd name="connsiteY4" fmla="*/ 106303 h 131142"/>
                    <a:gd name="connsiteX5" fmla="*/ 99360 w 120960"/>
                    <a:gd name="connsiteY5" fmla="*/ 86554 h 131142"/>
                    <a:gd name="connsiteX6" fmla="*/ 96429 w 120960"/>
                    <a:gd name="connsiteY6" fmla="*/ 86554 h 131142"/>
                    <a:gd name="connsiteX7" fmla="*/ 70971 w 120960"/>
                    <a:gd name="connsiteY7" fmla="*/ 98126 h 131142"/>
                    <a:gd name="connsiteX8" fmla="*/ 39497 w 120960"/>
                    <a:gd name="connsiteY8" fmla="*/ 65571 h 131142"/>
                    <a:gd name="connsiteX9" fmla="*/ 70817 w 120960"/>
                    <a:gd name="connsiteY9" fmla="*/ 33017 h 131142"/>
                    <a:gd name="connsiteX10" fmla="*/ 96583 w 120960"/>
                    <a:gd name="connsiteY10" fmla="*/ 44589 h 131142"/>
                    <a:gd name="connsiteX11" fmla="*/ 99514 w 120960"/>
                    <a:gd name="connsiteY11" fmla="*/ 44589 h 131142"/>
                    <a:gd name="connsiteX12" fmla="*/ 120960 w 120960"/>
                    <a:gd name="connsiteY12" fmla="*/ 24840 h 131142"/>
                    <a:gd name="connsiteX13" fmla="*/ 120960 w 120960"/>
                    <a:gd name="connsiteY13" fmla="*/ 22063 h 131142"/>
                    <a:gd name="connsiteX14" fmla="*/ 69120 w 120960"/>
                    <a:gd name="connsiteY14" fmla="*/ 0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20960" h="131142">
                      <a:moveTo>
                        <a:pt x="68966" y="0"/>
                      </a:moveTo>
                      <a:cubicBezTo>
                        <a:pt x="29160" y="0"/>
                        <a:pt x="0" y="27771"/>
                        <a:pt x="0" y="65571"/>
                      </a:cubicBezTo>
                      <a:cubicBezTo>
                        <a:pt x="0" y="103371"/>
                        <a:pt x="29314" y="131143"/>
                        <a:pt x="68966" y="131143"/>
                      </a:cubicBezTo>
                      <a:cubicBezTo>
                        <a:pt x="91954" y="131143"/>
                        <a:pt x="109543" y="121577"/>
                        <a:pt x="120806" y="109080"/>
                      </a:cubicBezTo>
                      <a:lnTo>
                        <a:pt x="120806" y="106303"/>
                      </a:lnTo>
                      <a:lnTo>
                        <a:pt x="99360" y="86554"/>
                      </a:lnTo>
                      <a:lnTo>
                        <a:pt x="96429" y="86554"/>
                      </a:lnTo>
                      <a:cubicBezTo>
                        <a:pt x="90103" y="94269"/>
                        <a:pt x="80846" y="98126"/>
                        <a:pt x="70971" y="98126"/>
                      </a:cubicBezTo>
                      <a:cubicBezTo>
                        <a:pt x="51686" y="98126"/>
                        <a:pt x="39497" y="84549"/>
                        <a:pt x="39497" y="65571"/>
                      </a:cubicBezTo>
                      <a:cubicBezTo>
                        <a:pt x="39497" y="46594"/>
                        <a:pt x="52303" y="33017"/>
                        <a:pt x="70817" y="33017"/>
                      </a:cubicBezTo>
                      <a:cubicBezTo>
                        <a:pt x="81309" y="33017"/>
                        <a:pt x="90257" y="37337"/>
                        <a:pt x="96583" y="44589"/>
                      </a:cubicBezTo>
                      <a:lnTo>
                        <a:pt x="99514" y="44589"/>
                      </a:lnTo>
                      <a:lnTo>
                        <a:pt x="120960" y="24840"/>
                      </a:lnTo>
                      <a:lnTo>
                        <a:pt x="120960" y="22063"/>
                      </a:lnTo>
                      <a:cubicBezTo>
                        <a:pt x="109697" y="9566"/>
                        <a:pt x="92263" y="0"/>
                        <a:pt x="69120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8" name="Forme libre : forme 27">
                  <a:extLst>
                    <a:ext uri="{FF2B5EF4-FFF2-40B4-BE49-F238E27FC236}">
                      <a16:creationId xmlns:a16="http://schemas.microsoft.com/office/drawing/2014/main" id="{E39C336D-9D5D-BE9B-D3BE-259D862508B6}"/>
                    </a:ext>
                  </a:extLst>
                </p:cNvPr>
                <p:cNvSpPr/>
                <p:nvPr/>
              </p:nvSpPr>
              <p:spPr>
                <a:xfrm>
                  <a:off x="9667619" y="643500"/>
                  <a:ext cx="133611" cy="131142"/>
                </a:xfrm>
                <a:custGeom>
                  <a:avLst/>
                  <a:gdLst>
                    <a:gd name="connsiteX0" fmla="*/ 67269 w 133611"/>
                    <a:gd name="connsiteY0" fmla="*/ 154 h 131142"/>
                    <a:gd name="connsiteX1" fmla="*/ 0 w 133611"/>
                    <a:gd name="connsiteY1" fmla="*/ 65880 h 131142"/>
                    <a:gd name="connsiteX2" fmla="*/ 70971 w 133611"/>
                    <a:gd name="connsiteY2" fmla="*/ 131143 h 131142"/>
                    <a:gd name="connsiteX3" fmla="*/ 127749 w 133611"/>
                    <a:gd name="connsiteY3" fmla="*/ 108309 h 131142"/>
                    <a:gd name="connsiteX4" fmla="*/ 127749 w 133611"/>
                    <a:gd name="connsiteY4" fmla="*/ 105531 h 131142"/>
                    <a:gd name="connsiteX5" fmla="*/ 110314 w 133611"/>
                    <a:gd name="connsiteY5" fmla="*/ 88714 h 131142"/>
                    <a:gd name="connsiteX6" fmla="*/ 107537 w 133611"/>
                    <a:gd name="connsiteY6" fmla="*/ 88714 h 131142"/>
                    <a:gd name="connsiteX7" fmla="*/ 72823 w 133611"/>
                    <a:gd name="connsiteY7" fmla="*/ 102446 h 131142"/>
                    <a:gd name="connsiteX8" fmla="*/ 37491 w 133611"/>
                    <a:gd name="connsiteY8" fmla="*/ 74983 h 131142"/>
                    <a:gd name="connsiteX9" fmla="*/ 132840 w 133611"/>
                    <a:gd name="connsiteY9" fmla="*/ 74983 h 131142"/>
                    <a:gd name="connsiteX10" fmla="*/ 133611 w 133611"/>
                    <a:gd name="connsiteY10" fmla="*/ 64800 h 131142"/>
                    <a:gd name="connsiteX11" fmla="*/ 67269 w 133611"/>
                    <a:gd name="connsiteY11" fmla="*/ 0 h 131142"/>
                    <a:gd name="connsiteX12" fmla="*/ 37337 w 133611"/>
                    <a:gd name="connsiteY12" fmla="*/ 55234 h 131142"/>
                    <a:gd name="connsiteX13" fmla="*/ 67114 w 133611"/>
                    <a:gd name="connsiteY13" fmla="*/ 27463 h 131142"/>
                    <a:gd name="connsiteX14" fmla="*/ 96583 w 133611"/>
                    <a:gd name="connsiteY14" fmla="*/ 55234 h 131142"/>
                    <a:gd name="connsiteX15" fmla="*/ 37337 w 133611"/>
                    <a:gd name="connsiteY15" fmla="*/ 55234 h 131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3611" h="131142">
                      <a:moveTo>
                        <a:pt x="67269" y="154"/>
                      </a:moveTo>
                      <a:cubicBezTo>
                        <a:pt x="27000" y="154"/>
                        <a:pt x="0" y="27617"/>
                        <a:pt x="0" y="65880"/>
                      </a:cubicBezTo>
                      <a:cubicBezTo>
                        <a:pt x="0" y="108617"/>
                        <a:pt x="33480" y="131143"/>
                        <a:pt x="70971" y="131143"/>
                      </a:cubicBezTo>
                      <a:cubicBezTo>
                        <a:pt x="90720" y="131143"/>
                        <a:pt x="113709" y="124817"/>
                        <a:pt x="127749" y="108309"/>
                      </a:cubicBezTo>
                      <a:lnTo>
                        <a:pt x="127749" y="105531"/>
                      </a:lnTo>
                      <a:lnTo>
                        <a:pt x="110314" y="88714"/>
                      </a:lnTo>
                      <a:lnTo>
                        <a:pt x="107537" y="88714"/>
                      </a:lnTo>
                      <a:cubicBezTo>
                        <a:pt x="99206" y="97663"/>
                        <a:pt x="86091" y="102446"/>
                        <a:pt x="72823" y="102446"/>
                      </a:cubicBezTo>
                      <a:cubicBezTo>
                        <a:pt x="55389" y="102446"/>
                        <a:pt x="39806" y="93651"/>
                        <a:pt x="37491" y="74983"/>
                      </a:cubicBezTo>
                      <a:lnTo>
                        <a:pt x="132840" y="74983"/>
                      </a:lnTo>
                      <a:cubicBezTo>
                        <a:pt x="133303" y="71743"/>
                        <a:pt x="133611" y="68503"/>
                        <a:pt x="133611" y="64800"/>
                      </a:cubicBezTo>
                      <a:cubicBezTo>
                        <a:pt x="133611" y="27000"/>
                        <a:pt x="107074" y="0"/>
                        <a:pt x="67269" y="0"/>
                      </a:cubicBezTo>
                      <a:close/>
                      <a:moveTo>
                        <a:pt x="37337" y="55234"/>
                      </a:moveTo>
                      <a:cubicBezTo>
                        <a:pt x="38571" y="37954"/>
                        <a:pt x="50606" y="27463"/>
                        <a:pt x="67114" y="27463"/>
                      </a:cubicBezTo>
                      <a:cubicBezTo>
                        <a:pt x="83623" y="27463"/>
                        <a:pt x="95194" y="37491"/>
                        <a:pt x="96583" y="55234"/>
                      </a:cubicBezTo>
                      <a:lnTo>
                        <a:pt x="37337" y="55234"/>
                      </a:ln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9" name="Forme libre : forme 28">
                  <a:extLst>
                    <a:ext uri="{FF2B5EF4-FFF2-40B4-BE49-F238E27FC236}">
                      <a16:creationId xmlns:a16="http://schemas.microsoft.com/office/drawing/2014/main" id="{1C864F80-FE84-CE58-1E97-59AC7989973A}"/>
                    </a:ext>
                  </a:extLst>
                </p:cNvPr>
                <p:cNvSpPr/>
                <p:nvPr/>
              </p:nvSpPr>
              <p:spPr>
                <a:xfrm>
                  <a:off x="9405179" y="643655"/>
                  <a:ext cx="123737" cy="128057"/>
                </a:xfrm>
                <a:custGeom>
                  <a:avLst/>
                  <a:gdLst>
                    <a:gd name="connsiteX0" fmla="*/ 70817 w 123737"/>
                    <a:gd name="connsiteY0" fmla="*/ 0 h 128057"/>
                    <a:gd name="connsiteX1" fmla="*/ 30549 w 123737"/>
                    <a:gd name="connsiteY1" fmla="*/ 14040 h 128057"/>
                    <a:gd name="connsiteX2" fmla="*/ 0 w 123737"/>
                    <a:gd name="connsiteY2" fmla="*/ 0 h 128057"/>
                    <a:gd name="connsiteX3" fmla="*/ 0 w 123737"/>
                    <a:gd name="connsiteY3" fmla="*/ 128057 h 128057"/>
                    <a:gd name="connsiteX4" fmla="*/ 38726 w 123737"/>
                    <a:gd name="connsiteY4" fmla="*/ 128057 h 128057"/>
                    <a:gd name="connsiteX5" fmla="*/ 38726 w 123737"/>
                    <a:gd name="connsiteY5" fmla="*/ 56777 h 128057"/>
                    <a:gd name="connsiteX6" fmla="*/ 62177 w 123737"/>
                    <a:gd name="connsiteY6" fmla="*/ 32709 h 128057"/>
                    <a:gd name="connsiteX7" fmla="*/ 85011 w 123737"/>
                    <a:gd name="connsiteY7" fmla="*/ 56777 h 128057"/>
                    <a:gd name="connsiteX8" fmla="*/ 85011 w 123737"/>
                    <a:gd name="connsiteY8" fmla="*/ 128057 h 128057"/>
                    <a:gd name="connsiteX9" fmla="*/ 123737 w 123737"/>
                    <a:gd name="connsiteY9" fmla="*/ 128057 h 128057"/>
                    <a:gd name="connsiteX10" fmla="*/ 123737 w 123737"/>
                    <a:gd name="connsiteY10" fmla="*/ 54000 h 128057"/>
                    <a:gd name="connsiteX11" fmla="*/ 70663 w 123737"/>
                    <a:gd name="connsiteY11" fmla="*/ 0 h 128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23737" h="128057">
                      <a:moveTo>
                        <a:pt x="70817" y="0"/>
                      </a:moveTo>
                      <a:cubicBezTo>
                        <a:pt x="54617" y="0"/>
                        <a:pt x="40731" y="5554"/>
                        <a:pt x="30549" y="14040"/>
                      </a:cubicBezTo>
                      <a:cubicBezTo>
                        <a:pt x="25611" y="4783"/>
                        <a:pt x="11571" y="0"/>
                        <a:pt x="0" y="0"/>
                      </a:cubicBezTo>
                      <a:lnTo>
                        <a:pt x="0" y="128057"/>
                      </a:lnTo>
                      <a:lnTo>
                        <a:pt x="38726" y="128057"/>
                      </a:lnTo>
                      <a:lnTo>
                        <a:pt x="38726" y="56777"/>
                      </a:lnTo>
                      <a:cubicBezTo>
                        <a:pt x="38726" y="42737"/>
                        <a:pt x="47674" y="32709"/>
                        <a:pt x="62177" y="32709"/>
                      </a:cubicBezTo>
                      <a:cubicBezTo>
                        <a:pt x="76680" y="32709"/>
                        <a:pt x="85011" y="42737"/>
                        <a:pt x="85011" y="56777"/>
                      </a:cubicBezTo>
                      <a:lnTo>
                        <a:pt x="85011" y="128057"/>
                      </a:lnTo>
                      <a:lnTo>
                        <a:pt x="123737" y="128057"/>
                      </a:lnTo>
                      <a:lnTo>
                        <a:pt x="123737" y="54000"/>
                      </a:lnTo>
                      <a:cubicBezTo>
                        <a:pt x="123737" y="21291"/>
                        <a:pt x="102446" y="0"/>
                        <a:pt x="70663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BD58A222-572A-CEEC-7E5D-33B1151D5ADF}"/>
                  </a:ext>
                </a:extLst>
              </p:cNvPr>
              <p:cNvSpPr/>
              <p:nvPr/>
            </p:nvSpPr>
            <p:spPr>
              <a:xfrm>
                <a:off x="9456094" y="402043"/>
                <a:ext cx="44588" cy="44588"/>
              </a:xfrm>
              <a:custGeom>
                <a:avLst/>
                <a:gdLst>
                  <a:gd name="connsiteX0" fmla="*/ 22217 w 44588"/>
                  <a:gd name="connsiteY0" fmla="*/ 44589 h 44588"/>
                  <a:gd name="connsiteX1" fmla="*/ 44589 w 44588"/>
                  <a:gd name="connsiteY1" fmla="*/ 22371 h 44588"/>
                  <a:gd name="connsiteX2" fmla="*/ 22217 w 44588"/>
                  <a:gd name="connsiteY2" fmla="*/ 0 h 44588"/>
                  <a:gd name="connsiteX3" fmla="*/ 0 w 44588"/>
                  <a:gd name="connsiteY3" fmla="*/ 22371 h 44588"/>
                  <a:gd name="connsiteX4" fmla="*/ 22217 w 44588"/>
                  <a:gd name="connsiteY4" fmla="*/ 44589 h 44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588" h="44588">
                    <a:moveTo>
                      <a:pt x="22217" y="44589"/>
                    </a:moveTo>
                    <a:cubicBezTo>
                      <a:pt x="34560" y="44589"/>
                      <a:pt x="44589" y="34714"/>
                      <a:pt x="44589" y="22371"/>
                    </a:cubicBezTo>
                    <a:cubicBezTo>
                      <a:pt x="44589" y="10029"/>
                      <a:pt x="34560" y="0"/>
                      <a:pt x="22217" y="0"/>
                    </a:cubicBezTo>
                    <a:cubicBezTo>
                      <a:pt x="9874" y="0"/>
                      <a:pt x="0" y="10029"/>
                      <a:pt x="0" y="22371"/>
                    </a:cubicBezTo>
                    <a:cubicBezTo>
                      <a:pt x="0" y="34714"/>
                      <a:pt x="9874" y="44589"/>
                      <a:pt x="22217" y="44589"/>
                    </a:cubicBezTo>
                    <a:close/>
                  </a:path>
                </a:pathLst>
              </a:custGeom>
              <a:solidFill>
                <a:srgbClr val="01010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76F55533-2157-6702-46DA-F861EE7FCD68}"/>
              </a:ext>
            </a:extLst>
          </p:cNvPr>
          <p:cNvSpPr txBox="1"/>
          <p:nvPr/>
        </p:nvSpPr>
        <p:spPr>
          <a:xfrm>
            <a:off x="2234475" y="2613071"/>
            <a:ext cx="956025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dk1"/>
                </a:solidFill>
              </a:rPr>
              <a:t>✅ Forum Sénégal – 26 septembre 2025</a:t>
            </a:r>
            <a:r>
              <a:rPr lang="fr-FR" sz="18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fr-FR" sz="1600" b="0" i="0" dirty="0">
                <a:solidFill>
                  <a:srgbClr val="242424"/>
                </a:solidFill>
                <a:effectLst/>
                <a:latin typeface="Aptos Display" panose="020B0004020202020204" pitchFamily="34" charset="0"/>
              </a:rPr>
              <a:t> </a:t>
            </a:r>
            <a:r>
              <a:rPr lang="fr-FR" sz="1600" b="0" i="0" u="sng" dirty="0">
                <a:solidFill>
                  <a:srgbClr val="0000FF"/>
                </a:solidFill>
                <a:effectLst/>
                <a:latin typeface="Aptos Display" panose="020B0004020202020204" pitchFamily="34" charset="0"/>
                <a:hlinkClick r:id="rId2" tooltip="https://event.businessfrance.fr/forum-senegal/"/>
              </a:rPr>
              <a:t>Accueil - Forum Sénégal</a:t>
            </a:r>
            <a:endParaRPr lang="fr-FR" sz="1800" b="0" i="0" dirty="0">
              <a:solidFill>
                <a:srgbClr val="242424"/>
              </a:solidFill>
              <a:effectLst/>
              <a:latin typeface="Aptos" panose="020B0004020202020204" pitchFamily="34" charset="0"/>
            </a:endParaRPr>
          </a:p>
          <a:p>
            <a:r>
              <a:rPr lang="fr-FR" dirty="0">
                <a:solidFill>
                  <a:schemeClr val="dk1"/>
                </a:solidFill>
              </a:rPr>
              <a:t>✅ Forum Turquie – 14 octobre 2025</a:t>
            </a:r>
          </a:p>
          <a:p>
            <a:r>
              <a:rPr lang="fr-FR" dirty="0">
                <a:solidFill>
                  <a:schemeClr val="dk1"/>
                </a:solidFill>
              </a:rPr>
              <a:t>✅ S’implanter aux États-Unis – 6 novembre 2025 </a:t>
            </a:r>
            <a:r>
              <a:rPr lang="fr-FR" sz="1600" b="0" i="0" u="sng" dirty="0">
                <a:solidFill>
                  <a:srgbClr val="0000FF"/>
                </a:solidFill>
                <a:effectLst/>
                <a:latin typeface="Aptos Display" panose="020B0004020202020204" pitchFamily="34" charset="0"/>
                <a:hlinkClick r:id="rId3" tooltip="https://event.businessfrance.fr/s-implanter-aux-etats-unis/"/>
              </a:rPr>
              <a:t>Accueil - S'implanter aux Etats-Unis</a:t>
            </a:r>
            <a:endParaRPr lang="fr-FR" sz="1800" b="0" i="0" dirty="0">
              <a:solidFill>
                <a:srgbClr val="242424"/>
              </a:solidFill>
              <a:effectLst/>
              <a:latin typeface="Aptos" panose="020B0004020202020204" pitchFamily="34" charset="0"/>
            </a:endParaRPr>
          </a:p>
          <a:p>
            <a:r>
              <a:rPr lang="fr-FR" dirty="0">
                <a:solidFill>
                  <a:schemeClr val="dk1"/>
                </a:solidFill>
              </a:rPr>
              <a:t>✅ Ambition </a:t>
            </a:r>
            <a:r>
              <a:rPr lang="fr-FR" dirty="0" err="1">
                <a:solidFill>
                  <a:schemeClr val="dk1"/>
                </a:solidFill>
              </a:rPr>
              <a:t>Africa</a:t>
            </a:r>
            <a:r>
              <a:rPr lang="fr-FR" dirty="0">
                <a:solidFill>
                  <a:schemeClr val="dk1"/>
                </a:solidFill>
              </a:rPr>
              <a:t> 2025 – 18 &amp; 19 novembre 2025 </a:t>
            </a:r>
            <a:r>
              <a:rPr lang="fr-FR" sz="1600" b="0" i="0" u="sng" dirty="0">
                <a:solidFill>
                  <a:srgbClr val="0000FF"/>
                </a:solidFill>
                <a:effectLst/>
                <a:latin typeface="Aptos Display" panose="020B0004020202020204" pitchFamily="34" charset="0"/>
                <a:hlinkClick r:id="rId4" tooltip="https://event.businessfrance.fr/ambition-africa/"/>
              </a:rPr>
              <a:t>Accueil - Ambition </a:t>
            </a:r>
            <a:r>
              <a:rPr lang="fr-FR" sz="1600" b="0" i="0" u="sng" dirty="0" err="1">
                <a:solidFill>
                  <a:srgbClr val="0000FF"/>
                </a:solidFill>
                <a:effectLst/>
                <a:latin typeface="Aptos Display" panose="020B0004020202020204" pitchFamily="34" charset="0"/>
                <a:hlinkClick r:id="rId4" tooltip="https://event.businessfrance.fr/ambition-africa/"/>
              </a:rPr>
              <a:t>Africa</a:t>
            </a:r>
            <a:endParaRPr lang="fr-FR" sz="1800" b="0" i="0" dirty="0">
              <a:solidFill>
                <a:srgbClr val="242424"/>
              </a:solidFill>
              <a:effectLst/>
              <a:latin typeface="Aptos" panose="020B0004020202020204" pitchFamily="34" charset="0"/>
            </a:endParaRPr>
          </a:p>
          <a:p>
            <a:r>
              <a:rPr lang="fr-FR" dirty="0">
                <a:solidFill>
                  <a:schemeClr val="dk1"/>
                </a:solidFill>
              </a:rPr>
              <a:t>✅ Forum Amérique Latine – 4 décembre 2025</a:t>
            </a:r>
          </a:p>
        </p:txBody>
      </p:sp>
    </p:spTree>
    <p:extLst>
      <p:ext uri="{BB962C8B-B14F-4D97-AF65-F5344CB8AC3E}">
        <p14:creationId xmlns:p14="http://schemas.microsoft.com/office/powerpoint/2010/main" val="42220505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F New Char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0091"/>
      </a:accent1>
      <a:accent2>
        <a:srgbClr val="E1000F"/>
      </a:accent2>
      <a:accent3>
        <a:srgbClr val="428EFF"/>
      </a:accent3>
      <a:accent4>
        <a:srgbClr val="FF7352"/>
      </a:accent4>
      <a:accent5>
        <a:srgbClr val="0425B9"/>
      </a:accent5>
      <a:accent6>
        <a:srgbClr val="EF144B"/>
      </a:accent6>
      <a:hlink>
        <a:srgbClr val="00B0F0"/>
      </a:hlink>
      <a:folHlink>
        <a:srgbClr val="00B0F0"/>
      </a:folHlink>
    </a:clrScheme>
    <a:fontScheme name="BF Outfit">
      <a:majorFont>
        <a:latin typeface="Outfit SemiBold"/>
        <a:ea typeface=""/>
        <a:cs typeface=""/>
      </a:majorFont>
      <a:minorFont>
        <a:latin typeface="Outfi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200" dirty="0" err="1" smtClean="0">
            <a:solidFill>
              <a:srgbClr val="00009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FE44F3D42E81498935CF2857434F80" ma:contentTypeVersion="19" ma:contentTypeDescription="Crée un document." ma:contentTypeScope="" ma:versionID="5e73b73d777dda26a2f13c3775dbe760">
  <xsd:schema xmlns:xsd="http://www.w3.org/2001/XMLSchema" xmlns:xs="http://www.w3.org/2001/XMLSchema" xmlns:p="http://schemas.microsoft.com/office/2006/metadata/properties" xmlns:ns2="8e55fbe1-3b80-4a82-a73f-180a0caea625" xmlns:ns3="583ca0c4-5e9e-408e-8e90-a69570e0e2d7" targetNamespace="http://schemas.microsoft.com/office/2006/metadata/properties" ma:root="true" ma:fieldsID="f4a95e8136923b184d01e444e83aa034" ns2:_="" ns3:_="">
    <xsd:import namespace="8e55fbe1-3b80-4a82-a73f-180a0caea625"/>
    <xsd:import namespace="583ca0c4-5e9e-408e-8e90-a69570e0e2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55fbe1-3b80-4a82-a73f-180a0caea6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0802c0ce-62fd-4fe8-aff5-375d8031bd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ca0c4-5e9e-408e-8e90-a69570e0e2d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638e48e-0ef8-4efd-bede-af630c729479}" ma:internalName="TaxCatchAll" ma:showField="CatchAllData" ma:web="583ca0c4-5e9e-408e-8e90-a69570e0e2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3ca0c4-5e9e-408e-8e90-a69570e0e2d7" xsi:nil="true"/>
    <lcf76f155ced4ddcb4097134ff3c332f xmlns="8e55fbe1-3b80-4a82-a73f-180a0caea62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444E6F1-0C0F-4D6F-A998-B710C50F34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EA9229-5C8E-44DA-8F9E-37999F1EF6DB}">
  <ds:schemaRefs>
    <ds:schemaRef ds:uri="583ca0c4-5e9e-408e-8e90-a69570e0e2d7"/>
    <ds:schemaRef ds:uri="8e55fbe1-3b80-4a82-a73f-180a0caea62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8B30EAA-7B36-444C-B7F7-E5513E875F96}">
  <ds:schemaRefs>
    <ds:schemaRef ds:uri="583ca0c4-5e9e-408e-8e90-a69570e0e2d7"/>
    <ds:schemaRef ds:uri="8e55fbe1-3b80-4a82-a73f-180a0caea625"/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19faaa4b-57ae-4394-85b4-956436d58cd6}" enabled="1" method="Privileged" siteId="{3550cb80-eb2c-4098-8900-aa1b522bf97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1019</Words>
  <Application>Microsoft Office PowerPoint</Application>
  <PresentationFormat>Grand écran</PresentationFormat>
  <Paragraphs>182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Aptos</vt:lpstr>
      <vt:lpstr>Aptos Display</vt:lpstr>
      <vt:lpstr>Arial</vt:lpstr>
      <vt:lpstr>Outfit</vt:lpstr>
      <vt:lpstr>Outfit ExtraBold</vt:lpstr>
      <vt:lpstr>Outfit Medium</vt:lpstr>
      <vt:lpstr>Outfit SemiBold</vt:lpstr>
      <vt:lpstr>Outfit Thin</vt:lpstr>
      <vt:lpstr>Thème Office</vt:lpstr>
      <vt:lpstr>Agenda    Aéronautique, spatial, sécurité  Contact : pauline.colas@businessfrance.fr </vt:lpstr>
      <vt:lpstr> Prochains évènements Business France : aéronautique (1/2)</vt:lpstr>
      <vt:lpstr> Prochains évènements Business France : aéronautique (2/2)  </vt:lpstr>
      <vt:lpstr> Prochains évènements Business France : spatial    </vt:lpstr>
      <vt:lpstr> Prochains évènements Business France : sécurité</vt:lpstr>
      <vt:lpstr> Prochains évènements Business France :  Evènements stratégiques à Paris</vt:lpstr>
    </vt:vector>
  </TitlesOfParts>
  <Company>BUSINESSFRANCE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COLAS,Pauline</dc:creator>
  <cp:lastModifiedBy>COLAS,Pauline</cp:lastModifiedBy>
  <cp:revision>2</cp:revision>
  <dcterms:created xsi:type="dcterms:W3CDTF">2025-07-22T14:09:34Z</dcterms:created>
  <dcterms:modified xsi:type="dcterms:W3CDTF">2025-07-23T16:35:59Z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0x010100AEFE44F3D42E81498935CF2857434F80</vt:lpwstr>
  </property>
  <property fmtid="{D5CDD505-2E9C-101B-9397-08002B2CF9AE}" pid="3" name="MediaServiceImageTags">
    <vt:lpwstr/>
  </property>
</Properties>
</file>