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Ex2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Ex3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842" r:id="rId4"/>
    <p:sldMasterId id="2147483855" r:id="rId5"/>
    <p:sldMasterId id="2147483868" r:id="rId6"/>
    <p:sldMasterId id="2147483932" r:id="rId7"/>
    <p:sldMasterId id="2147483945" r:id="rId8"/>
    <p:sldMasterId id="2147483958" r:id="rId9"/>
  </p:sldMasterIdLst>
  <p:notesMasterIdLst>
    <p:notesMasterId r:id="rId26"/>
  </p:notesMasterIdLst>
  <p:handoutMasterIdLst>
    <p:handoutMasterId r:id="rId27"/>
  </p:handoutMasterIdLst>
  <p:sldIdLst>
    <p:sldId id="256" r:id="rId10"/>
    <p:sldId id="2147473316" r:id="rId11"/>
    <p:sldId id="2147473329" r:id="rId12"/>
    <p:sldId id="2145706604" r:id="rId13"/>
    <p:sldId id="2147473303" r:id="rId14"/>
    <p:sldId id="2147473330" r:id="rId15"/>
    <p:sldId id="2145706581" r:id="rId16"/>
    <p:sldId id="2145706611" r:id="rId17"/>
    <p:sldId id="2147473305" r:id="rId18"/>
    <p:sldId id="260" r:id="rId19"/>
    <p:sldId id="2147473547" r:id="rId20"/>
    <p:sldId id="2147473369" r:id="rId21"/>
    <p:sldId id="2147473331" r:id="rId22"/>
    <p:sldId id="2145706620" r:id="rId23"/>
    <p:sldId id="2147473332" r:id="rId24"/>
    <p:sldId id="2147473308" r:id="rId25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9DD9"/>
    <a:srgbClr val="5297D4"/>
    <a:srgbClr val="ACB6BE"/>
    <a:srgbClr val="C79033"/>
    <a:srgbClr val="CCECFF"/>
    <a:srgbClr val="0099FF"/>
    <a:srgbClr val="00CC66"/>
    <a:srgbClr val="002E55"/>
    <a:srgbClr val="5F6495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5066" autoAdjust="0"/>
  </p:normalViewPr>
  <p:slideViewPr>
    <p:cSldViewPr snapToGrid="0">
      <p:cViewPr varScale="1">
        <p:scale>
          <a:sx n="64" d="100"/>
          <a:sy n="64" d="100"/>
        </p:scale>
        <p:origin x="85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452"/>
    </p:cViewPr>
  </p:sorterViewPr>
  <p:notesViewPr>
    <p:cSldViewPr snapToGrid="0">
      <p:cViewPr varScale="1">
        <p:scale>
          <a:sx n="91" d="100"/>
          <a:sy n="91" d="100"/>
        </p:scale>
        <p:origin x="4133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\\10.65.88.3\GIFAS\Direction%20Tech.%20Ind\echange\2025_DIRECTION_INDUSTRIELLE\07_Aero_Excellence\072_Aero%20Excellence%20France\23_Dashboard\KPIs%20companies_28-05-202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87-4947-BCEB-917E23E36964}"/>
              </c:ext>
            </c:extLst>
          </c:dPt>
          <c:dPt>
            <c:idx val="1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87-4947-BCEB-917E23E36964}"/>
              </c:ext>
            </c:extLst>
          </c:dPt>
          <c:dPt>
            <c:idx val="2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B87-4947-BCEB-917E23E36964}"/>
              </c:ext>
            </c:extLst>
          </c:dPt>
          <c:dPt>
            <c:idx val="3"/>
            <c:bubble3D val="0"/>
            <c:spPr>
              <a:solidFill>
                <a:schemeClr val="tx2">
                  <a:lumMod val="90000"/>
                  <a:lumOff val="1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87-4947-BCEB-917E23E36964}"/>
              </c:ext>
            </c:extLst>
          </c:dPt>
          <c:dLbls>
            <c:dLbl>
              <c:idx val="0"/>
              <c:layout>
                <c:manualLayout>
                  <c:x val="9.9460407709356324E-2"/>
                  <c:y val="-4.4779013803924336E-2"/>
                </c:manualLayout>
              </c:layout>
              <c:tx>
                <c:rich>
                  <a:bodyPr/>
                  <a:lstStyle/>
                  <a:p>
                    <a:fld id="{DBC9A36E-AE88-4B62-92CE-7ABA413A7808}" type="CATEGORYNAME">
                      <a:rPr lang="en-US"/>
                      <a:pPr/>
                      <a:t>[NOM DE CATÉGORIE]</a:t>
                    </a:fld>
                    <a:r>
                      <a:rPr lang="en-US" baseline="0" dirty="0"/>
                      <a:t>
</a:t>
                    </a:r>
                    <a:fld id="{CC6BD7BC-6730-4C88-AC4F-AB351578D5D7}" type="VALUE">
                      <a:rPr lang="en-US" baseline="0" smtClean="0"/>
                      <a:pPr/>
                      <a:t>[VALEUR]</a:t>
                    </a:fld>
                    <a:r>
                      <a:rPr lang="en-US" baseline="0" dirty="0"/>
                      <a:t> (15%)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B87-4947-BCEB-917E23E36964}"/>
                </c:ext>
              </c:extLst>
            </c:dLbl>
            <c:dLbl>
              <c:idx val="1"/>
              <c:layout>
                <c:manualLayout>
                  <c:x val="-0.20402134914739758"/>
                  <c:y val="5.1176015775913408E-2"/>
                </c:manualLayout>
              </c:layout>
              <c:tx>
                <c:rich>
                  <a:bodyPr/>
                  <a:lstStyle/>
                  <a:p>
                    <a:fld id="{54FCC6CE-4F8C-44B4-A911-0C3994F06765}" type="CATEGORYNAME">
                      <a:rPr lang="en-US"/>
                      <a:pPr/>
                      <a:t>[NOM DE CATÉGORIE]</a:t>
                    </a:fld>
                    <a:r>
                      <a:rPr lang="en-US" baseline="0" dirty="0"/>
                      <a:t>
</a:t>
                    </a:r>
                    <a:fld id="{C36F0E1A-D979-4E46-838B-7F26508F29BA}" type="VALUE">
                      <a:rPr lang="en-US" baseline="0" smtClean="0"/>
                      <a:pPr/>
                      <a:t>[VALEUR]</a:t>
                    </a:fld>
                    <a:r>
                      <a:rPr lang="en-US" baseline="0" dirty="0"/>
                      <a:t> (18%)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B87-4947-BCEB-917E23E36964}"/>
                </c:ext>
              </c:extLst>
            </c:dLbl>
            <c:dLbl>
              <c:idx val="2"/>
              <c:layout>
                <c:manualLayout>
                  <c:x val="-0.19337398498876779"/>
                  <c:y val="-4.3796796965705521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6151297895065954"/>
                      <c:h val="0.456490060721148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B87-4947-BCEB-917E23E36964}"/>
                </c:ext>
              </c:extLst>
            </c:dLbl>
            <c:dLbl>
              <c:idx val="3"/>
              <c:layout>
                <c:manualLayout>
                  <c:x val="-0.26411427123313036"/>
                  <c:y val="-1.243511702232150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6090091490321735"/>
                      <c:h val="0.347165297019853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B87-4947-BCEB-917E23E369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'sites_28-05-2025_15-46-36'!$X$325:$AA$325</c:f>
              <c:strCache>
                <c:ptCount val="4"/>
                <c:pt idx="0">
                  <c:v>GEADS</c:v>
                </c:pt>
                <c:pt idx="1">
                  <c:v>AERO PME</c:v>
                </c:pt>
                <c:pt idx="2">
                  <c:v>Non Adhérent GIFAS</c:v>
                </c:pt>
                <c:pt idx="3">
                  <c:v>Constructeur &amp; Equipt</c:v>
                </c:pt>
              </c:strCache>
            </c:strRef>
          </c:cat>
          <c:val>
            <c:numRef>
              <c:f>'sites_28-05-2025_15-46-36'!$X$326:$AA$326</c:f>
              <c:numCache>
                <c:formatCode>General</c:formatCode>
                <c:ptCount val="4"/>
                <c:pt idx="0">
                  <c:v>36</c:v>
                </c:pt>
                <c:pt idx="1">
                  <c:v>40</c:v>
                </c:pt>
                <c:pt idx="2">
                  <c:v>34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B87-4947-BCEB-917E23E369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2A-4E34-A332-56EF8BF39902}"/>
              </c:ext>
            </c:extLst>
          </c:dPt>
          <c:dPt>
            <c:idx val="1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2A-4E34-A332-56EF8BF39902}"/>
              </c:ext>
            </c:extLst>
          </c:dPt>
          <c:dPt>
            <c:idx val="2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B2A-4E34-A332-56EF8BF39902}"/>
              </c:ext>
            </c:extLst>
          </c:dPt>
          <c:dPt>
            <c:idx val="3"/>
            <c:bubble3D val="0"/>
            <c:spPr>
              <a:solidFill>
                <a:schemeClr val="tx2">
                  <a:lumMod val="90000"/>
                  <a:lumOff val="1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B2A-4E34-A332-56EF8BF39902}"/>
              </c:ext>
            </c:extLst>
          </c:dPt>
          <c:dLbls>
            <c:dLbl>
              <c:idx val="0"/>
              <c:layout>
                <c:manualLayout>
                  <c:x val="9.3801105137867311E-2"/>
                  <c:y val="6.370896540653343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2A-4E34-A332-56EF8BF39902}"/>
                </c:ext>
              </c:extLst>
            </c:dLbl>
            <c:dLbl>
              <c:idx val="1"/>
              <c:layout>
                <c:manualLayout>
                  <c:x val="-0.14851841646828995"/>
                  <c:y val="-1.274179308130668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2A-4E34-A332-56EF8BF39902}"/>
                </c:ext>
              </c:extLst>
            </c:dLbl>
            <c:dLbl>
              <c:idx val="2"/>
              <c:layout>
                <c:manualLayout>
                  <c:x val="-0.19802455529105323"/>
                  <c:y val="0.1019343446504534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2454429424824"/>
                      <c:h val="0.454627177141022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B2A-4E34-A332-56EF8BF39902}"/>
                </c:ext>
              </c:extLst>
            </c:dLbl>
            <c:dLbl>
              <c:idx val="3"/>
              <c:layout>
                <c:manualLayout>
                  <c:x val="-0.2456903705943794"/>
                  <c:y val="-1.06276085560638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5049053751603104"/>
                      <c:h val="0.345748555261256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B2A-4E34-A332-56EF8BF399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'sites_28-05-2025_15-46-36'!$AB$325:$AE$325</c:f>
              <c:strCache>
                <c:ptCount val="4"/>
                <c:pt idx="0">
                  <c:v>GEADS</c:v>
                </c:pt>
                <c:pt idx="1">
                  <c:v>Aero PME</c:v>
                </c:pt>
                <c:pt idx="2">
                  <c:v>Non Adhérent GIFAS</c:v>
                </c:pt>
                <c:pt idx="3">
                  <c:v>Constructeur &amp; Equipt</c:v>
                </c:pt>
              </c:strCache>
            </c:strRef>
          </c:cat>
          <c:val>
            <c:numRef>
              <c:f>'sites_28-05-2025_15-46-36'!$AB$326:$AE$326</c:f>
              <c:numCache>
                <c:formatCode>General</c:formatCode>
                <c:ptCount val="4"/>
                <c:pt idx="0">
                  <c:v>72</c:v>
                </c:pt>
                <c:pt idx="1">
                  <c:v>57</c:v>
                </c:pt>
                <c:pt idx="2">
                  <c:v>39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B2A-4E34-A332-56EF8BF39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sz="9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Régions!$F$4:$G$17</cx:f>
        <cx:nf>Régions!$F$3:$G$3</cx:nf>
        <cx:lvl ptCount="14" name="Provinces">
          <cx:pt idx="0">Auvergne-Rhône-Alpes</cx:pt>
          <cx:pt idx="1">Bourgogne-Franche-Comté</cx:pt>
          <cx:pt idx="2">Bretagne</cx:pt>
          <cx:pt idx="3">Centre-Val de Loire</cx:pt>
          <cx:pt idx="4">Corse</cx:pt>
          <cx:pt idx="5">Grand Est</cx:pt>
          <cx:pt idx="6">Hauts-de-France</cx:pt>
          <cx:pt idx="7">Ile-de-France</cx:pt>
          <cx:pt idx="8">Normandie</cx:pt>
          <cx:pt idx="9">Nouvelle-Aquitaine</cx:pt>
          <cx:pt idx="10">Occitanie</cx:pt>
          <cx:pt idx="11">Pays de la Loire</cx:pt>
          <cx:pt idx="12">Provence-Alpes-Côte d'Azur</cx:pt>
          <cx:pt idx="13">Total</cx:pt>
        </cx:lvl>
        <cx:lvl ptCount="14" name="Pays">
          <cx:pt idx="0">France</cx:pt>
          <cx:pt idx="1">France</cx:pt>
          <cx:pt idx="2">France</cx:pt>
          <cx:pt idx="3">France</cx:pt>
          <cx:pt idx="4">France</cx:pt>
          <cx:pt idx="5">France</cx:pt>
          <cx:pt idx="6">France</cx:pt>
          <cx:pt idx="7">France</cx:pt>
          <cx:pt idx="8">France</cx:pt>
          <cx:pt idx="9">France</cx:pt>
          <cx:pt idx="10">France</cx:pt>
          <cx:pt idx="11">France</cx:pt>
          <cx:pt idx="12">France</cx:pt>
          <cx:pt idx="13">France</cx:pt>
        </cx:lvl>
      </cx:strDim>
      <cx:numDim type="colorVal">
        <cx:f>Régions!$H$4:$H$17</cx:f>
        <cx:nf>Régions!$H$3</cx:nf>
        <cx:lvl ptCount="14" formatCode="Standard" name="Sites">
          <cx:pt idx="0">20</cx:pt>
          <cx:pt idx="1">7</cx:pt>
          <cx:pt idx="2">6</cx:pt>
          <cx:pt idx="3">13</cx:pt>
          <cx:pt idx="4">1</cx:pt>
          <cx:pt idx="5">8</cx:pt>
          <cx:pt idx="6">7</cx:pt>
          <cx:pt idx="7">31</cx:pt>
          <cx:pt idx="8">7</cx:pt>
          <cx:pt idx="9">25</cx:pt>
          <cx:pt idx="10">38</cx:pt>
          <cx:pt idx="11">14</cx:pt>
          <cx:pt idx="12">1</cx:pt>
          <cx:pt idx="13">178</cx:pt>
        </cx:lvl>
      </cx:numDim>
    </cx:data>
  </cx:chartData>
  <cx:chart>
    <cx:plotArea>
      <cx:plotAreaRegion>
        <cx:series layoutId="regionMap" uniqueId="{D18DAA3C-C3EF-499C-9518-12DE3C92526B}">
          <cx:tx>
            <cx:txData>
              <cx:f>Régions!$H$3</cx:f>
              <cx:v>Sites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2000" b="1"/>
                </a:pPr>
                <a:endParaRPr lang="fr-FR" sz="2000" b="1" i="0" u="none" strike="noStrike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ptos Narrow" panose="02110004020202020204"/>
                </a:endParaRPr>
              </a:p>
            </cx:txPr>
            <cx:visibility seriesName="0" categoryName="0" value="1"/>
          </cx:dataLabels>
          <cx:dataId val="0"/>
          <cx:layoutPr>
            <cx:geography cultureLanguage="fr-FR" cultureRegion="FR" attribution="Avec Bing">
              <cx:geoCache provider="{E9337A44-BEBE-4D9F-B70C-5C5E7DAFC167}">
                <cx:binary>3HvJct441uWrZHjTm6YSIwlUVFVEgfwGfZpl2bK9YciSTIIDQILgAK76CXrfj9D7/w3qTfpJ+spD
pq10VmV2ZC06HQ4r9JHEB+Lg3nvuOfBf75e/3DePd+6HpW3M8Jf75W8vSu+7v/z443BfPrZ3w1Gr
750d7Ad/dG/bH+2HD/r+8ccHdzdrU/xIEGY/3pd3zj8uL/7+VxiteLSn9v7Oa2uuxkcXrh+HsfHD
v7j23Us/3NvR+KfHCxjpby+27s7cP7744e6h1SbTg3f63uO/vfjHOD26wjxG1+U//wt+/KPpHocX
Pzwar324Cd3j315888iLH358/n2/mNsPDUzfjw/wLONHHCdcYEnlpz8vfmisKb5cPuKMcMIE+nw1
+fLV53ctPP67Z/dxbncPD+5xGOBdP/781WG+ebFfvetXFlIPNv20xKl9etPt9cel+fFbCP/+12cf
wGI9++QrlJ+v7L+79FtBvrwLww8Pj4DLD6dWO9gGfxi+yRFLBBKCCvTxD/0G3wgdCRwjwF58+c5P
wP6eGX0f01+O8AzOX97wJ0BS2dEV9ilePwZ0+RiltvX//N9fVvcPiNjkiFBGBGX8GyjZkUCxgAuf
cEYIf/nOT4j+v8zs+8j++kjPEP71G/8ESKcQou4xen3XPEXufyBsBUsSSfmnxAt596u0jI8Aafop
cL9k7U8Z4xPWv3Nu34f5u4M8Q/i79/wJwFXu0d9BFH8JoT8gbMURFijBCYs/IQYJ9ytEI3IkqBQi
ll/Cl3z57s/h+xtm9H0cf36XZ+D9fOFPgFhq3fBHwkWOMMeCiCT5BAjA8RVc8gijGEPd/ILWs/L5
b2fzfag+P/YMp8+f/glA2t+NfogePhfHPxIueSRjyYDJfo6ub/MlOUoSTGSM8GcaK78Nrt8xr+8D
94sBnkH4i+t/AjB30LE8/LAZ/Je1/EOSZCyElJiz75U9fhRjiiHkPl+Vz2D8TTP6PoBfPfoMuq+u
/AlAO24e/yPxJ44SJAnHX7pIQOardEmOOKJUcPQ5maJnxe2f//O3Tuv76D1//hmExw/bF7/Wiv3/
1CaeW9dCzOk/NnFiAnWMx/E3iKEjjBGh/EtsfyIhv2kC34foq0efofPVlT9BgJ1bEGwa2M7/6Eft
7/QfyiH5EWBFCf3SFXwbZeiIAL2UP9U4SKHP4fs9c/s1HH85xi8A/eUtfwJkL+7vAVDzh0YfhbRJ
4gT/VNG+CULgoIyT+Im4/ERCv27zftOMvg/jV48+Q++rK38C0C6dnR5BWP2km0bpP//LP/7w8N/+
sY7uS2z8AbSFHknOE5RwyJdflb34CMUoJtDFf6adz7qE70/u//yP//Xvpvd9TP/NcM9wvvxH+o8/
RVW8sf6u+Xdg/uc13a8V228C5/cq8vFR/FFwJ897GMYFTWKRfL+H+WIg/Po8vr9rvjz3zZx/9iP+
M/zo1+H4yazI7vzd5qPL8ZXK/q+vfnxB8GeePfqvxPRPq3X88LcXCYIOMREUYxnjJHkqtF8h9zTk
53E+UaFfdHT/ZqTHu8GD3XJEQNCDZC4pSgR0M/Ad8+PTFXxERUKJlDRGJIGsD7XbWOfLv73g+AgJ
mcQJ4zHiDDqkFz8Mdny6xMSRYOhpSCgRXHDJfjKpLm0TCmt+WrHPv/9gxvbSauMHeOUEeHj36b7v
LwHks+7+7hqcMLgd/3chBVkpYovCjSiOBxGqdCmjK2SETOdpbi6LdlyUCKQ7yBFdLAuaVL1G1aYI
SbOLuZ7fLFE0K90l7lDnpVHjVNF0XppsIoM4K62+jYeGqng0U1aLOslYFXXbVdL6vEDjm3jqoneS
VclbOazdZuyj4TXhU7Kvh36468fqsm/MjlSzTudoQJvaNSaraNXuSsRPR9Z4BV2Kz/w893eGdtam
oXSv8mB1yuaY7vJRGiWFvKGjeKdzPqdkjZYujWwkr2hV4QdTx27H6omcDWXt1TyG7ozIiO96wt7N
HfkQ17nLmBv7jMkZbZhk4hxm9bbo9UWou9d5tNavxBIGZRnPU2SsyQQr66yX0+qVhg74pdChOgve
iJO+KccbYpfGZpY2IZ1rY9I1rvrd2MtkULPN47OAxlKr2nT9LrQOndK6MWnfx2Rrq7DytNVeX6yt
6B5CXzwsJWlu87HAN2ao7Pu4rfxr2zbVkhbCrpeWkurCyAlWD3dJr+rJkELROkRpNxp0us7wVvHc
6S3ilqkB3ukmWNsfFkf9+epksw9lSPaFyWnajkm1IdousbJB9/uBa5wS0yYXBPf9TTQxc7ARr+7I
MhUXhIT4EM+zzIoYD0Tpdo7PC8yHa9C71z1L+CZ0w/tcJEjFutWPQcDWsVNz01YROiSJlpumY9MO
hbHc9n5gWW2GQ07WIqsa866l+KpdqHxf5c3YKo0lAuzJbS5xcxyva3tmfXIKixcOs1nJOcut3cpu
cNuKF24/eQGD9SM/Y0VXGVU6x94Uo2UHEVmf9SjuNuXq3ds6wu5yxt0yKFMYvzdBvrPtSjdEsln1
UtqHWLjubIpjdtcw1F3GFaoOPYvYmSOGXvIkH7ceTcsbtpb4LC66ftuZsTtQzLpWFVGJj2sfmixf
Wf/Ga7dc2bJx572W85lvZ6vGMaIvpS79tW0m/saxCb9vZ99mKPKj23Ez14nS9TJdj7gQa1oPTOw4
r1nGS13teSyaq3auyEVFyjXNI7Zu5CjCwzyv4liylmxcYmesKDHRCTWjSHk0drulWYLZyLzurUoY
g1BDcSJLFS2L7pUbWvqqr0x8SeMlWbLc8mXbr17e+sWR1xEdurOkRfxxiobRp2Pe91dD11Sv6Tpz
kVXdNF7FdMLHUxS4MjP2H/J+kfsaY/rG2tkeCsMfIt2YAwtySKOYJjcyKV7CEujTUprbudL4fJl6
s5/oHFKDA8SVC3Yzm16m0xhptUwD3ZS1PNiCT/tpLfSuZqJ+7LourXIsU8STy4Q6v7MNGg4D9ex0
YDROOxzRC1NH+mTqlzGNpIZ9M45+LyuEsrmqC7V01ZSa0ZPd2rI5Zdab49YUL5fQlRnj41VSkP66
QH28o62dz5a2sJA887xV89IPj7zR+Yldou697F11cHJctsO0+Fo1bipPxFq4tIz0ui2npbrVS+5O
xWDyE7dau0fw+74do+7N4nif+bqJz+uOs9RCbKvCVEENI5m2siEyG0rcqREVZy0ekixuItOrrlkv
fR3LLW0cw4r0heJ91Cs0xMsZWssqa83AtrlomnT1y1ikkjKxHzueb8tBiJ2xYqoOoyYYqXKmwxZS
RrLn0VTvg8Qkv5QTBK+3vD80uIu2so5qNTb5mNK4FBvvSWqbOD+hEl9ULNcnVZ3Xhy5C9ZZV8Qx5
NJE1zsRSBg5vMLb1BqMuuUFRy7sMSeNwaniXLGoc1irDcbh1llc6k9L7NKHRmkFa8USZcjEvIRlt
67zTm2mYdAYh53ar99WbpJ/Yhml4vTbquk3wXZ0VjFUKSlt9PI7yQ1hGvLdG5Bc49/1mGUZxawKn
b+a+rt/JfkCnI5HuMnhJVSFy2AmhorumN+15ubZTpTi2/GWCe3uem5GdlIF1WWWKRoVE1Nc8NNHl
AtXyFSu7tlSiGHoVNRU/idY+eRiKejsVbUgXSK/7tpkmknKd59smVMXO4alUE17cxdzKbsxcjVm2
5rA7LR35cYFrfvDsNgqoViRpXBpaj7dxhUmpVuxSW+p8s84hOcklam9GnstC1eXo3oIp3WYt13Wb
rlCC7kuS0Dd9Mpmron/rkqS/JEN0jb2whwXPBYRyZ/dDM9Ung07Gc76S5UqbaVWRMUWpFl90WxNw
CdB0fFpUH3E3ZrgqmPJR0aVFQ7oUl9KdEGTH85n2lRo6tJwiWhHllxrvi7aFcyARt/ul93HWTyW8
PF8sVssINX8M2m5MI/xW2uu69dFW93GbYo/3DKHpttcCHUDWDBsa2/4UzyGczQt8dTRFEpJNPpyP
nJcbCGt2z7W5NM6KjcuTGCrf4B7tyoEZ1bXvFNakPhhHsmANVZyv4wZjwk5WMk9KTOx6NVGVFWXD
trVhXOXJWO2WtW9uTEfzDc+HRDW055mOcZ11Mj/BSxRU7qfh3EexOGDrqtRF/Br2yfKarMBd4jqY
Ny70y2lup3oLvNMe63G6ioa4SgtLhN46k6GajVlpljwdxBxnZVtrVa4Ip7Ka203vUfuhNwk983Hs
0nGSSPWF4Nui8AKqScwUroY+00kwqaj88DJu5qDKYXifVEt4j1HRHhDTTsVzTWDZ6/ul6M9CTE4R
XueUur5VCxWxmqnodz3utBrWtlKQrbVYPuS5dhBB9H5B/l1ZrVeRJc1mtRXao07exBEwn4CaYWNs
PmcFbx5YidsML7g5WWMmjtdZ600kF3dwUYdSGeI1nQN7T2z12EYIMqRMzpzxfDPl6BoGV2wei2xs
6rRx+QfJ4mivZ2fh1cdSFT2JU+0CzLlrncoRb06SfFlPW92btFxHyFhD6+/nNj/uzAybb5gSOARS
mkfadVM6WttuK8Hj1ESMKAnM+FhPJCMVQON6qTxnZQoFZHnXO77sKSud8nKIFY74B0v9RQ7lXHok
TjoXZX0RP+Sycqme80S53p0NK8eqB/6wYdwwZVp7YC6JN74Yw2udz9HLUJZ6GxbhsrUr5DaJy33B
B4iFIE/bpoOCPLJz1AR9TWr+yCAr7MbE9Kljb3FUdlkkTqggGz1aczxPgFSSOHca5WjYsIGGa0b8
fOp48LuFTeeIBLQpdNRm0Eb0qRA6368QF9ukQTTjeuBnnixrSsoh2bedeR2spx90Mmjlpn7e5gs/
6QaLj9tpXfaYAg8o7Lqqrs/xe1FFb30Yw5ZWI3oVOZRsywS9TWzYALU8i7vxtsn7cyP6bpPTYsiW
Bg/vn4KEz3S6RJWd0mpa8gxolj2Dnu+0X6tKOabRNY4KuxfBrLtgu5OpWOd9iHO0c2u5LYyON+u4
XgjIUwVvzSungxnU2oToBN662swzMNCqpFfEEa5kIDadY6sg79XXbbxcJm2Up0UHJU/0V5gM720e
FdnEaKXmuIAU2LI1HVcsb3VtiQpl7k8BUAUMIIa0XNcqqQDBEiXZGIbxrCXJZuH0As+TTZPGnkQc
38TY7qCuQiLgejkphZ+uMZk8lNTi3EOV301rsK/KonkZcK33FVr0YR6lPUwNnTfeDPGV0LBpqxE2
IZWwtVlZBjVP3X3sigc62Eq1fl73IinblI+9SKukbpTzjN3osuhVInO5l8i8NX08nUvHbDbhNhzW
PFQXfd/mquMdughDv3YqWbppD8RzymTdxXeFgIre6gliliUnAtMoFTF/DDzMKip9qfDSrGeWiWKP
B8/P5r5wquvonAZt1vN+KQclV5NvZJnoY+LW5kNh4vVk5E29a1d8/PWJwG/65XvbBaeL8vO5zp9+
/fuNbeHvxyOCP3/4dCz059/Ovpwn/Zd37R7tk5AwPL/pSRn5aayfDyM+6Q8/nUx8pm98OoH6K+LH
v7z4m5URHjMiBX36F4TOBJSpn06Z/kIZ+cow/UYT+eUYnzQRAefZOANpAbRuOImaCFA+Pmki9IhK
ApKIkAjOYmAhQI74oomAQRUnII0ThiV7MkR+1kTgyCNhUiAcU54wguXv0USe8stzUQRmTpGIEwL+
ChylfBJNvhJFdBtT5nvoVrmQ5pJ4Xc6KsTzP4rWMmrRqCuDUKzKX5bImd3Mo+qsqoDCnfhXxhRl1
OEGyjDM5ybArYJ2zda34tqIRdFLTUDQPovA09fgpV9meqz6PxLV1fTUr2gXOVG91deOGZTgu6nx5
O5SxO6414W+rpvYZ5HhjIW8w0Shgxngj5ohdJZHO06aS9YcOF9GrqTXr1jgNjGJOEPDeRptjLIEQ
zQYB/85151LaRsl1y9CSLTEVb4qWtW8qX/cnM4/kBenq5lGWwCm6nkOTCqUAusmAdL7FaLTHXtMc
KZ/nzWZESzhjZjIZdP0yM7p3Fy3rlte6tZPLsBvpU9k2pRpJ212zirsD9ALmZT42wynl+HYS1XBI
akbOQBUpXrNBZ3ktK6Eak3h61q9tn7K6pCcyjuWel8ntjMXythpo8qoY3bBxNh/vOxT7DLcWCC/O
0UkM4lqvqH1D2xg0nNaRyKe64e7WFboBRtLiW0EbtgvR2GTBuPcLKDMbV5eNmlHY1HTs9gOpXVB1
1y7ZYOumSE1t5Mup7Jsm63UooX0DfSPJqyEDxam+wmOx72qvFcUdkLii1JedSMgOOqXhwMiCTxOQ
8U79EgEzWWUyKt83SFEQ3lRDKnxoPVp2pQNSuNp42uSgzNxWSYfV2gErnCvQLxTMA+/KuZQVMLum
P5767nakOcuayCfQ7lhq3uazTtRKS3I7xfREF9V0aHMXqymp8VZg3KWrneNT0JqqVHQ23gQBusEy
JkXmWH6eJNPCN6xxj8hW5hTVBvZ6Y6/Hhs9r2uJ22efzSDd91InLYm6BgNJKHtclNydTbKLzdorW
dzGFFllph/ROyDhJibAb1CGrulUA189rEH6gg1NNVQAJxEOXGt8sVwX1Jy5e3XaUcXm3tq3buyDs
+5GRx1xPS0oNWVRJjVeog7hxLYbVYqxWEZT6UtHkSYiY9G1py8sWT/jEuWh45ftp0yNBt7qYs1JA
K99KX57xspUX00BOcG7Fth34kk6ciu1Y1Z1INUY5PJAfsFlQ2s+Bn8e5ne9oiN1pvArQZtpi3jVN
fDWw8tj3yWvmqw0q7bAryxx0E+cl7MIpygoELCjvk70k86hKDIIepotRtJyjXRnDtltXFmVmmHmW
RIPY2qbl28ZJv2lWGj2uyRnO2QDd2DrsggkdrGdZKq1rvJtDd5o0Hd7kuRjPNLLHE5kPpRzaHW7F
3To2jx+7v2YITMmFsIu8bsvMrLjezzEwYTrO4SQMnT900xzdLL3Gm9n3/lBgaTdTNDUHXA79rtUL
Tjsyonc08clZX5ZJJldZ3lY8umZ9KVJBu/WkrGnISB/uyq5sgcf7dmPtGjYd0E6f92WWF/4ORhDA
E7AUr9ua1Odjvbabwq/jSdxHoNqUg4TePZCLqA32pjSkv88NRTfQYgvFCg0cqaT9oQsRSACFThvg
CBsgL/4kdNCzlTFLVDGuUtVJxLMuGsNJ6/yiCjxGh3KtP5TD5N7Zudy3s4Suf1qkVSUphEKaP5T9
DF3rDEmj5+xVj0DALDRVNaE3IYYpJm2AUOlpBv3F9MpYTDc180x1Nd2C1OY3dLlgY0kOLF6tmjjJ
ap9cedrTdzXNQxpr06mWlm+DG4bzZOGRso0F1olinZa0ciqMVaz0ur6a4gq2mK53A6vXq1F4cpOw
soIueDLbZu6Bzw2hqM9XUi7KjG5Nh6oPClFXbRENHaRGXD5G9cBBosfDFuU5OW6HPDrzeup2nHbo
VR1XHUkLkIIP3biKTEhLM0/FAn2ng1HX4TBJ4m5X0BcS0YwHI3MHfTHO72cah2M25uMps2X0Gk0R
eynn4tTYGBTwSljow6Gn4oUfsy5p9rFnrwDbRS0m71Ue6vpM5Nci5yZdSFNtJTT9S0CXoBJVuzXB
m76t2+1QVIcSuOCGat92ad+5KrO5lArPdk5FG6atmXWV0pI3KpLxI69QvcM+YDXldbmLOquPA48X
6IST4W0To3bbjvM1C0u7qiFZdjE25Dph7UUbirBNwut+qe/ApSEHEM1fFk0Afut4fUwauarWujjj
RX3hDUc7SHy1QnPUvly8ezC8sBlshiYtCTmGGLOnXMJ+gf6NiTbNIe9vZN+E3RTZRiGZowz6qnC+
cP2OV0WnQhu/coM4l21Z7drQkDdVWfn9GJKXfXgSlGwZA0PpioObycuhlu+t41e+jX0aRHwtm6nd
IVwsW1A3EOzIplc8HmbQWNY187bJ75d5khe9Xt7OrQAqsRTLcuyGDxGU1baOQ2Za0qm+IbAVTbUA
B5LQUke1+4CLGhrl0HXbySftqOIWPSkgZb73vdy3vBj3oJ+OKmg+BlUUBYgOUwcSIogC47ERi9uX
XVe9aUFLtUpy17y01VyDcNZM71nSLor1ItGggo1zhhrzPvf2tlkW8WD1ejoOEYK3aOwt2F6oB3m0
qw84SkD2nLTdzsySc/AGwoEu8Sl/8gDaxDfH0LHdxnyGXT7jFZr9sWbvSxTeFsSlpFkq5UcxbmLZ
smwwttyuZWu3rq6yqe7AhHiyI2xX3SxPBkUIpHwkliHQDIb3jLFNHU3rfk78cD1WObAFxvQ+j+eL
etHcK/7kgPQM1adRb9szbbgDTcJVdwWrvKINoVnRV7fTXBLV1CJ+26H5DXgRdz2qrsOKThrU6x0L
Hd+Xer7qBhGdJiHU6TCMabPKWq21eCvCsAWx8QKMltuibsWG8lFux9gfk7XfFqCi7+tqhDxhtvME
bpTNvXLFMmeTD+Az4Q4dl259nJNwJaHWZt7nXNm1WkHoqc77ojl11kfQXn+0jyAWX7qhgQUv8W3v
pyK11VBdUFGbjJRzADG2fZtTPKe6JkXK9ARcxceIpoto42Pm2mILde4sKeJNX9QgAgydALWIFzvf
R9HGjIPdCJCSQjRfxVMR7/p1TvaGrWsKDmLS53ezPEMRyLQFa5Z0LtdcKtm1IHKu8CFuphHIo3Nq
cmUHOR3yB6o0CFJ93L1d6vZueXLaXKwxCEbR2xKX00Xskynr9ECyRGKj4i6WWdPl9c6vpcs0z/VB
NloqliCTGmiN97rKk5Pkyd1bmbkPA0VqAPa0b1qQ30rHHv1SFSedh/kzguaNXmxQi5guY9Qf9xR0
RAluqWJLflybCfrbJzMxjtvX2AaQEocHO1XynH40Htuuz/iTGTlP64cO3Ek4HW12Fe2veA0NsXuy
L61uyFkSBbdLyIoeig5sztEZcDz7EbBwkr9bcHKTd7FRDDjFTj5ZpXHnX7Uf3dOy0P1dG2af5YP2
qpH0NMKi2VVPxuusV7TBFZixvbe7MDSXtWTDHX4ybAG04XW3+G7DMY7fBp3k76J1fDNhX5/zJ9M3
tpHNZJUPmSYlBVM2er0uWpxNEFHAzwmYMWAgaxTcIXw0lSs8vSkW1OyGhFcQgsuk+hkkmtx3h6gB
Y7qYmuZyfTKrp3mxJzWohltJR5L2TQvoJQtIpHmFMjPJszBz2EKkme8QLUSWFDAPW4KVNMxhVJ0E
WYFU9bUfio1vKE/Htt9AK2JSJphRA5nsu4qDWqQbvR8r/xbT+UKi8cquFHZL8OWOzWtynVeFf9fA
/9o6Jnpa0+5pP65rDXkfY6ts34jLyOMVAAcHdQLXGr6/b05XXOmTcnI5SPwOMqrUkVWt6/UpFHC0
dwPjL2luX02EiLSdg08F0P53RlTLpiKgxY42eSkk0fuJsOHYyPDeCo82CQhL20iCht1NYLZMA/4g
l2Jbj2C0gcNynjfd9JAjmEvDQV/t5+ralIS9Mt4DAwUhDohwO6cgmz8KYZvUyxycV7SARbjGVAnw
l7YcTXhXuGmAdAQ7tBxydJhEj1NMyCEGSm64fOyGqciIJ/ayB16ziaCDA0W2ybdcR/rQ8wirICt9
BXbzQ8Q6d9pUiJ/TxdsrPsnyko9uhHvrGxDqbqBIQ1qRaE47lIsPtq7JmSsJPdAusa+nGsCIBwvG
ACWw1LkTL6tZ4uMYWQ47l5ATMmkGayZZCRqyEfeoBRafiHa9rFczgegli+KiaEsOMdKbDen61zke
63coH+hpkk/lrfu/7JzZkpy61q1f6HACCYTELZBdZfVlV9m+Iarc0AgQIIGQnv4f6fXv5Sa8197n
/kSscDi8ys5MUs2cY3xjzkNYwGuyuwpJhYcN6yfTm5vhQW99xpdA5ZpNsG1I8Lwqin0WCn0TtmV0
Ml37KpV/bKBhbrXo39UcfjwX4i6J+2dL/bd+GI84H1kR1QMcrcG/8sZHRb3p9hhxdY9bJ7gRLH5k
/nIaUFnnC3S8nWugtUMjv5JBy46qxjXN3Ppulkmf9dJ8WUaYnAtIiA+mtW1GJR8OdbPBxjTqs+Mo
dkffmywwsykSKqM8gFJalKGXpxgCL86SuSjXsD20wZBe9ahLc+WFODWN+jhOw8coDD6CfnzpkkQf
5ao+z9wvh7GO57NZTFfIjl/Pm5mOtjfiYHU37rrBjhkNRgh9cxTvkk6oWzEIu8cGf6q5RP8+q2re
m2oac/S/lyvaxHAHI4ZzX7ocb7spYP75Q63YmKdpl6dSTlB14XRh5cdZU6tqB13e3HFtg2xISlyC
QeShZcgtvFbViHMlSdrrsV6GRyW26TEcUYDDEcbiaciSScbrm3pSbc5imMYxnNVb3zVs7/S63LuY
cUgpMroiiao/ofo60GrALThQul+WOL13E6okC6UBRRb/4m1LHpYBhEJdkfhbU9ZzDl04fUgtIJlV
aBQH87Rla7DUr3FU7bFGgn2l2/IDi4yOs05AdUVFvh2w805qMmgbTAgRONh12vB3nlb8fbBu+n1V
hnw3r0FzS+fS3awBtNwwDeDarGVmUMAcaR24r+lgcM/O7JOa4vWh5Yo8Jmje+1yoie8i+AtZFDZ9
Blds2AnNu1uc6nh8VZRrmTwmaTdnNk77HWnK4Wrz3Sdl1n4/NdI+ri2TNq/5k5nDPZFyzfolLYCk
mGyT3mWCQCDZhPzgRfpJ0vKGLCP2HlHxrmtimZe856gkV3pMI/3WJOV4xWhYP8pafImF7a6TseJ7
qfHJlABPkxqcn76WqN3YvGsTdS3mXu+D0X9Yq2anWjQkgxgvdiJ/Lfs0J0n8KXR6+zSKmt+xzT1X
ZvwMkgZK3/zc6BdCISrhz6Zi8WFdrNqiK5JcH7SObrde3YYRXTKuwm5fdc2dmpcXP9LrWCf2qxsh
eXtb+ofO1d2XubPdx54pcpWQvj3weLtd1rm5NmX9BbIAdqODRL/Ny9MwwoiwJlFwaex0q9P1w0b5
vaZjnNWxwcZeUwNghT2GNYGYyGi7rwNhDyFb33Mqm/3m131Vwuup5fCs0/Ch67gtIHt9xr4jb3bY
UDGPLWoeg62UkCRzgtF9u1X+AIkAiMk6AIlZI/UK/qtsCxoR9FbtpUzbWGu+kaGHnElllkRlX9hq
VVkCJKgIBrUcLeypvYAhkGHiwJAv9BiN1GU0pGdUalWuoWGeykUmJ+ewCtD2w+zH9bzDF+wfyikc
dmB1ugLSWYvOuMElbgns8mlc/ZWHqJT3NHH3bjQAkahsT8LH0RUtaQxPvqvvZjIeqCeqCAKYkDqe
yY6F6R5s2a0mXX2S2sI+XUFD4RvK7KSgEK24iKypz5FqRFFu5Z6m0bavofSdWNVHBTzpFl0Q6KWy
wXtWQQ9oixFdZ23TlNeNSdomq9I1OERkKY/WefM57KCsrPXsIPihuoGS2hVCjkMOXATdlWao2dOh
yjT7CDc2Pdi68ZnibTzlOKxZNrcLrmv0cUVMHVrGEduwnKM546zrD3M0dtmoVrcPFdRk7Pn3A4W/
A/oEBVaLP69WIC29V09kg2hMpFMnAAf5AsltYdTkycD9cRXyXTsmUJOMp/uhNV91C9JHVyjBqQ27
ok78Xk/teQD9/C2BhXaEiNo/170AOTD1UZ5MeHOqrouttmO+CD8fQ9fcJeOanokdcHwNHT0mFChB
FgEAy5IZgl3os2YRYp+223AKyzs6KUALqd0nq6jet53CT9cxT4/opvkr9KHtXWdFcDWClyhgRgdn
IB7rjapwmMDh6kDEUJ95Nwt/mFy1ncRqIFkkBApY22epGedz5KpPIZz9TPYg4kZwUeD2euA9YWO3
LGznISOpBbyDoxaXue12MAlYjsEhqIbbJR8Fbnqo3FCzpAK+F07vwmRbdss8xXnj1JOC8n5QfPvW
GgVlQk3+HbaTyf0Gh2sde/fSrg0vwrqMDg2B+kHs9r4S0kIAaFJ4BQyLbKAf4k0WtKwf7Da3GWrn
HLxwk+NhZlLVLvfL8FkqLC5XWQjR8MDy7y0hVKFPoHBWnK5VFqoVm7lfH4ALuaJDJ5RHHN0QYMEv
vkYFncxJuzN6jPKudFg3UDk7HzfoEzjJeIVyfEweuRnuxbaeuVEfiJOPjqjnlA7PpdOgxKYJ7UtD
Whh/vMvJnPBMx/zL0NBk14rhDT3Ri18idtbz9goD41uC9iIH5sCug3rtrtPYhTeov9cs7JfofWi8
f2zLYUxBSAld5eEyvqMyfIG1uTz/f4fvp0ExvyDe/yLmL+CviP/J0PsXIf7Dzbv8/F/mXYoBMWka
p0kMCDkB1gzz7C/zLmD/l0RcXJhq8HL/yzr/y727EM0huGX4eoBr4Kz9cO8AQsMExHyDJCJRzJFL
+5ez+YtDC8z7D0QzQmw/8cwsBoEIVDRKaAJKGoNQLtbeT9adnFg5l+MAT6GGcHfcSOufY8lScDq9
vpZyCcP8p0fz37wii9FERIxSnlxSPbBKf37FEMSY0UBCLlLDcBEeucoA1JIwV9s8j3tGG//wzy9J
8PR//ZQMW53EDF/F5T8OqPzn14Rl2KgylEu2JR7ICo552O56K9so89TzHIof38FNLdE0N131YYlV
EOOciL9t0dy9gWkGUlBF0faSmsgKhCn/dn//8EQun/gHU46nzlIw9WFIWRxHPBKYS/Lzu4vUkpSm
wg2F49HrbAV04IC16uQODBxwTI8jvBiYckvxzy9MLp/7l1dGkAJriGCEURoCoL88t5++/WZJeFvP
aJzdytB/KRg9h6qLPHoLVS/hqVHhgjM9ofPdUo0zOU/Nkk55F+uA5HM1JTJzSPl1j4xI1NT/4d1d
WPrf3h14fRIDUaIpkgC/2crxFivQzwrOV6k2igaEJPdzrLdMQWUEGzP1DT8GcyCGgiWzQxPBa/VN
iRhrSfaB/rQw0zz0C4DUm1o3VVC4JEjH//g2L6nBn94okhBJhDIsRACBCBYhafDrY+xFk6Qbw8OA
3sFOML7mHT5Ne5ayC488nL+orvU7Eqfzc13Z+G0aWnAaccfN3SyG7hpMIooZU8dNRiBpPQQbj/LW
dYDFFjFPyWlaK/YhagJ4QGNTE1folZHXZU4ha7R2vTRwDmr9VKUdCgoRGH9vXQpXME4b8uZLlcTH
kZZLidoH2pa89y1FCYVmL4oe2rT3dIfeLcId3ysBcJCiA0ynzFTztu47Qnx7Xye22Q4VH4Y2KysZ
a/gcXFQsW03CzROfGfzWsdzEGw8WFEBzA3nrhA7L7FcHPOhg1rFFc2ICDhiI8NHm0LhUHnij5tO8
jJreuXUo3cknnJdZCOVUg+llW5snfA3m3WDs9lrxGq25h1yzFElN4uYamrkHBuCl3OHAwb/oRxei
ugnXGNf22NOHGT5P0RnJerA5urmJPY/nmwHBnhDl9YZfg62D4hrIpILcD3EEtsQc41Ea5Uvonyk4
TOi6VM1ZvzbtBvc7DN+qBOpmllKPHwQABV25G9FJMVvBXivRqO6NH+ru3aqNPgv0QEFmZd26uyWM
ULGgzumeEVfVokirVHzpnOc2Y3NUwypeti3vU8/foO3pLuNjC7/hotreJzGozqMHdXcOVgPlpAtq
4FXQSnCkrW3lKlQBLXDJNk3LG1GJeJ+4EX/aVyvkgoANAq586lEOWbPuNlctkCqCCosQBmVuzTag
hwfu9OAxMutLoywUAAfiavZ6SAD2EfLAUmrmq7KV1oB8ZOn2bolXFKJzpOp039eC5CAupntWbcOc
TdQMLwGOlvVYRnXyBNxJbScgz6LPWvjAD0LGjcvWrZIkI3PasN0wr+oEhGI8BNKQq6gTr30fwOZI
AiVfvYkD+nkEoLDXoWy/uJYxwL+JxFk1R25D47IM067ph+XsfHK2o/FfSLeA2sT0jUPU0PUzU7S9
CaEUvuOgO30OzmbAe0DJeTR2jm6h5PenKln0CwOKUUSmrLKuAVWpNsCJtTZqz8yKz+826vDNi2pX
6RrNmwwU+HFZAwocWIzFG49gh7ceDWumRYuD3Gry2VdibjLTlPSFDDVcAyIHG8GPaWHbM7YsgF9h
p5OQf01M1b4L2jj9BtCcudzg76cQDjtwWGMYIX8A5+eKzFuQOykQF0KoZ8e8Hp/aOHDo/8zQvkgV
yqKZxVrt7EThFBF83TQbnazCXVilLOu1xgEGqNlfQcVkTzEInLcGUYa7eaPwM6ephC888NPUGMz/
U0kSZCPiL+eRURwrakIqIVdGtgagNOyafbfE495NJPiqRDrfTHzzu4WM45YDU62vbOzQcQm1yG9K
+yb3ZSRbRJGCFdazDeT9NlciPWxcgWNvZv8YyhHFfCvis4Syk2+tDmoEhIIlPXdTIHOydmTNFrMl
uabhvBtto9N8CHF1haG/k2nAca0ZYz+MUASrrEyq6Ibqmu/1MlX3YiDNoZUSyHdQGr1bmaEPsvKm
wJOJjlyLOI8XxZ6nFJ4o+pYmBSOsAr9PZ7qSrKFU7ZepFce2rjj6RRs3V26Z3CGcOmYgmnXxKRpC
d2hrBZtwCCD/1t2wPOHq795E0kQ3LZnXfQ8fpHyA4o2WCgORZkhtHomIHjMK5iP8geXBIQoQovsq
kzM0DSHPqxnq3eo2fx8M8OVYCNshE2GHwwz4QY5V7D8B/YwXYC5xgiwZv1w/lYrFg1xUHzz0WOnj
qbGAEo64kYPytGIrQKLQG0JEWLHY2zK+1ZBJ8tQmdrfCmSnapA5yKAlLEaArv9o6dr8Ke4oj8U6V
gl7L1bk9WIADlfQwcfK57/zjGKZfNRkfiUp3iaRvDrrx7O0+9s19E5j4xGY93cXRTOqs02IBZFHh
UK3JUzcmN4aEzV43a8a2zl5t/YTfyajPoQRFWVxasiPYze9LmwJmoSzZoytqj6vTpEByLzrhquNF
UDXt13Ik9S4OqumANch3MrHmbY2n7bziJTiuH+A9s8BzjEU0Pat2ht9swuBYO78BBphF0mUQF4fm
CpwvVP+5S8fzAgNGZnPYjfms6II2Ty6v7eT30BLC5ibpJfxZEMThnoOn7nSGB1pWrwHbliUXpQie
xqaq9jif6+rUtEmEWivqO3YsyyoUN1ZIJnYpq/U7FeJQpe1I8IRlv7N+WsrHYYp8EVdRaTMswjEP
U1JWV0ikUBS7hl2vU+n33DQbMJu4sXk6bwz9Ldr4WwlKymYiXex8Dfhh2wE69WOeRGELFnVaJ73D
IND1SMTMbqdkQv3uongE1636pM7dxl2Y/dSJyoBFJI/rnn2cFl6nO9rXde6n0JPsLx6Qo5B6jz07
Xf/FAg6BQCoFElpStK4f7/+IAOIZ8Z2bCRXFT+AfR3EPbNz2Os5d1CdAx/4A+E3L2Cy771ifruGx
73ws51xyrvO0kvT9d6IPVk6/XE0qheDUmib+F7Q3rc4iQamm42/Qnur7oT7iNunuBBD7jz9wPdeH
4mHF/775A65Hne0zgC6GfGLoA/+C9KqyI99+A/TwZNnH72wevjisGHy8X8G8BEocFMUN2bpfoTyP
Zi7/HcjD3kcV0MVBZI9L1ZFP38E7MSPshagNH5HDAHQnbTQMexkDlJ6lQtpSgZFx0bZdJb1ekbu0
srBQ0X5H7cK+govFRyTb4BVFbh8HbEF1RaS9/hWpK32SIDpg+dsPmg4wzKmMkM+JhXdsh7PL3oIQ
Ov8E0UFAX09226q/IDrLDHn3nZ9DQGe6dXy8CJx9bNAzDeleWgVRFB4D+KDtFLhVfkJvWkNKtdtD
ilvjgMGgQbnjIM3vfqBxE4vQEqFpnL4MNC6vf9BwEZr1Y+vi6eo7BUetqu6nUJ6rVt9xXw7Xo1tC
WlzQt4oHp6Gd5Yfv5BsrF/X+b+gtlM0BVRxgowvxFgfhlAkOYWdeEEIYw17/L+g2keXGBz0vkAtq
caF19ie8rQ0DdIxTP76LLJp0BbPk3wJuKSii2xTmFQj8vj5/p9rMJEQGlk7fRVKWpz8BbSi5SDEz
xBsBWvg6S0FW4ntH7q74zrC5OabPoHm7g7jwa3YYbDEs7O07vxYPy7Szab/ukKZZD7KMvk7xrMBX
XIi1pozL8xR40Ji/EmsA5oabfoBC+Dut5hdp9z9INUR/3PEnSC0e9LsLn5Zaob/8zqbxhiJzvdjy
MFZtd+hCpKfyoB7SIhnUdV/3X1ypyj2K7+H8HT3jFInCH9xZNY4Vzp1/w5wlAyqP0qNV/y+gsxEx
y5ul1f6P0FmKyvArnzv/O3QWi0QCIIjF+zQu0TwZ09lz0I3LDpLgM2KPKJsYg9TdDU3+HTojCOQG
pmyvoKqKFdkiAGeerLj6uyns0bmANgvmFTT1At/7O20GyIHsYUQ8fSfN6qiJirIuNZhS+/wdNXNu
604XzEzHxO+iAJc0UYPbdz2HE/MrZ7YmUFBDSoAl/c2ZSYk+huBuedc0TXT8jpcJ1Bfo6Ibo8994
GSgP5nAXAJEMm+C+q5DnDKj4+p0rA5IIghtXyyltmgPye243T+bWdZs9/0DKUK/54984GZq25pou
zP0TTlZhex+hfZV7FMcfe7i7BzjV0Uvf8vTmJ4Rs8MueI9wCKy9906l4ousIvrNEBmkcyZITAsgn
oe4YYAMhoxtH15sU7Zeh6+zLT+iYsIiUOD/cd23X97nlkj/9ERIDk/WhYTUchX8PiYkt2WI4hRdA
TAIueqonBHrA3fwDHDY5057xF3v4vEudnP4Y7E5Wtd4GHXOvP2W6S+umY8jYa3wByPPkH6Pcse7j
PFRoLyxpwgc0lOyqBPV0+D3PPcxAJEEXIMD97/Lcpt8CaBux/fTnPDdsTXdM5SCjDA5eemIJ1/gF
nYCOJrubUNa9Hzk4nx957ggr/IBw9bb/K8+N3G937stB/9d5bk4ju8B9+1eUW/mONPl/inGXgI4w
MYBDCZVy/vz/EOOeWnS0MBH9Ayzy8KVOUMrW47YcMVejfvs7qg1hINn/iGmvvU+vzTygRjIYWCDW
STyEfB52/zahrVwVPFI7PPwdzl4UJZ87vVWw75W9kav9SMIU4ypqEsJQ/yuXHcZrePgexIbhU5kC
XRKrgQf/kr22SgbnKmlBYP0paN20bXIVDZuNsq1HMCL7Y67auNmVj2MHGva4Rpeshr+Y/PBNk6/c
Jn43EdvejJV66qNyU59rg2Ral62UDeSh6vkKTxKyxt0qO1buLJssybc5JFcE5hSq88VTZFlxsMQ7
hIK3+nmC/GQzkozhG0nHxO3Lzi6fUhReAFeQXTyUZgk42GlPzwkU6YdVztCXhAMCfnBxHKQ0qwCi
JcBXXIvAWTTzqgZd2KE6BrOaiDObVqSh6SydOIKRSc1p8BBcrkdaQUtTQbnSjExwr4uZkKBojUCX
BdetOuDmc02mbLoA8RoG+ToZ20DnlknTZiGGELAPFnY5ua3l2iXfIMFJUCTcgWZE/4oYC+idoAOT
vI96pG4yjPkYyV2cdGWEg2XV7b5F1fJlJVH/jqIhSFnaLY+YvLKVZx7b7tn0c/eM7gn+Vhn28ScP
jmY5NINg/jYE09McGjbWO8ZsfLtgl6E9bymrC+TUmn7n0LXeVMohxIOsOnFQLkp9P9MShASni5ky
NVCk0OOhvx66ETmdVNSXclN123AYRN2g1Fyrh5qVvAOcCpEYS6uB8T0MY/ctXSC6FoSwhL0nKQDX
AwbNAwuuCe26XUVHSIdUEITVtbUWsEcQR+qWhNvQ4fsE9QgqLQG/GCEePWczpfj5wXt8r7pPYaB4
PW33q1+RzkyqJF4f6wb01t2mNX4cg23qIZfQ8gASYnnuyRo6JDittvNOekPgdlZ1vOa8nKHjgWtD
MWFKiNWjLad4r6qLOtLSYLtJWs19XhG+vMDxsMcV2Rv2CLszzbqSBVMesTIB7VBjWz2xIRI3qMrr
m6qCA5FHy4YEA9x6/F5jQYR5g+qT520lrcz5EoNdJULWYdaBuQlRSPQwbwFj+6XoNtOMuUEFVqSq
sfzBR03Mh0yUTXKK1iaCqIHo4X3FqgBPZphM1ideDnnSmlAD/EVaDUDMsL1rYVGjSgZ3VWXJ6nCB
rHGzJSc/2BIYJe1xZmxq/AIMivSIgG76o53L+l5H0fDF8G55Tij4YL2O+i7WIdEZVbxrMua3MmuH
frNgtkoWH1lSEn2qu2QTJzXPEGoBmCoLjJDpaz11JKtRVt1TGjnwi+vQPUeo318c0ri3qeJpn4/T
iAEFEgMZ3rMQIWv4vBsCSEh/8Fc/2XQfQCoHyr0NIsnEyNf+pTEXQl/0mjff1nSFZk9qvsijtqCv
MgjQQ7+HDKPT6wom9AE0N/zlRpRu2+OdR6/rmoKAjoISJJdyrNktG8fqiyTCKfPmmw/Uq/mdqDBq
hsyyOkBnwJK5xPNEYVA/VkfwKV6evZPg/dRYgc1QUdV3RRP32Mqt7yN66LcQhVUQEHrPJt5HZ9cN
gJJMwmh3CmgzYHzHOoERD8sK6WAOOd7liJWn523Q0OqFC3CwGam7vHOGYaSFiZByTxBI2CHwhMVt
W9T7RcIQe2nYpexswt4+xaYeorxWC3ZFiMYde27pgxO4MBz1tuMoKVyJR6maOsVqMUgZ6zpBCCgt
t7k/+rmXt1qYlN4hkRhSCBIEpdXokr7LgbTjI4D+8ysA3QBtIP2+3kNklL9usoW/HqPNu6X4kFEx
rrA5hSaqQoRrVp80AtEavCwiw1mpTfcEPVe8NpORnxyd6u3QjlH3TFF0IgdWyejZh9ACsgUZJ4jr
HNjqaLb1TmD7AT8Y+PYC61/bQqcQV06AJTCHR+oA75D3VCa7WnXAVdqqBGhBoyq8jeeBvSHb3p96
M2GDLpXBV1eTLawP3DKAK82KshuvmPZBEcXlAKXbReNeChUWVTsF/TVMTDcWKQj72zgFHJIvXRge
rJkDGJxlkOxCHlVRAZIyAAK5YjjHKaRU28NAVAQ8jvkON8Zcw15ZhzXudsp2Tuf9Olq16/BxbIaD
q+O7pacTZiSlOPNwCS8FdA7wP0jV9MP10lqLgTBeoE/khvsPwDQvuCRnGkktYDlnhlDO9qDroUJ5
2ls65U57Z4sZ/Nx7a/io8qlXMDpc0Ir18buN5ZCg60+hb+IoG+CCvSlt09sVGXC31xsVQxbijoRt
m47Vk2wB/h7XgCS7BJuNIy69pM8ydrxBPyrMY9pANzmJ2Q5q16TVVw0UOI8UYG4Q4XF6qlfIRZk3
wjwzVvqtmJc5Amgkewade8JVlw1TbK/LiabjftRDemCBgMhvoPJjto6muBnqpKsU5soM1yWhGEIj
RdonXxaua3ffpmaqbufEYPOyfvPmOsRUHuxACCX0rCVv/VGtBl4i+ucIQFVqSl9MmOCg8QX187dZ
BZWBfxbI5zGaQne2G2jAj9QnHkMU6FZ2p0iT2byGTSj9My0v1YEglosdk2vKdwIaxfQUl62rcQvK
3UhMuuSJEjWGRtmoKYZEQ/dZywl3BkyUpj6leEpoL+24SJP34KLqN8wNANaK0NfcL/dQ5Vv90E8N
fY/ZAIrv9HQhwkKlK5aLiS3sbgmCDtVc1RRiDc9yIPRxqQbQh5AGX3gn/eeqCcsb5hUBi87YGTF0
/xIz1aDC1vqRV14dR5B3GasSuDkmEUeJculuAtVd0BHjboqh9PwaxRxeiY7hUsCW5U8YUGQ+y55X
WD5pww8hOLV7GNndVzLO6zftq63BrnJl4bt1emzasU3PdunFORmnZC4CacHxB4hj57Yq3QvHrICj
bsedoalpCll7/mmL0/KjDnn6PkDpW3CDpcBlPRVtULGvfdMLJAkjTm9W15oT5sKEd3WMkPaxBrxA
r2zpSJd1akR0QiG7hMOAHZMknscMUol6G+sRDHm72GDbuzACsb9M9SvA3PYYdBsUAGHTcxLF2xVg
M50nBCNaXN3DOtwkv63Tke4SZ4zIkd4qZRFvLA5ghJTk0He1f6qbIMGkCj2EcVZh8t4NEMHtiAR1
80qNrnOC2UJ32EFjUPC6Q1HJa70gyZZ20A1hRcH1XttrE2Niay4ho0zwpZshRUzJzvs1nVK5U7yv
7zz01gqgFKKRE6scchVkXCtMUyr7J8+6+hvMbBx2BMMvdnUfhm0OGR/E1dzXNMf4GmMzF0uwz007
XFkzRrqYZFMjerUofK1EInLTlCeX2i5rhVg+Jp50xTIt8zX1vjoR1cEcI+ULExC3kG8rgzbnRCm2
862dX5wl30QTt7fjAjSUEYerUMmdg6J1Df/U3W1jLbc8iOfmUZlL8nQWCyZbcNh9c6nZldlASSRR
sLzD2CLx6jqrrgkYi3uIqVj43k7DPmRzWGyAwYo2rRqazSXAlxxvLa1QX9Hy1PEwjvJyDeyeI1eD
JEgfTvVbH+ngCsZbLtYZifSgbeZD7a0GhY4XLED4IgBp0R3ncmNP4Sb6a6AkKoNlLcAFw0k8Ujwz
2NWY4HYfY+aJBYhm1Y0vx/SEBrl7huPQA9hFLGQLhhpGfSmaCNMB0/TcDov6tDXrhV92tXpvR8Fv
G9+6j+k40R1mGCxZC4H+ZSCB3S2lwZXaAPB1qF/Cpt7DFkOhNPfdmQW4yd1Ak2pfhRRQfjB+Czhd
j2wYQb5fGKH8/9SWOHzVZZv5IIUuusSG7vDYucM4pxk1W1Wqq7aBKKVpW+Ud5mXs/plC+RXOAdsh
IpqgHwCSQFmURBeA6idEZsZ5GQ4j5mjo9jKrQ2DSwtmXy/rZMgq/LcQcv9ZSVJb//LK/clnfXxbD
4BOwXyFB5cZ+e1nMRNiYdwAq5yHgIus7F5eIquNp73Qv0BxwpC7+w2uS8ML7/CBu8KoYCpEIyjl8
nRCTsn8jbmaNqEDfwX02a3xRM1sVwocKcXhlQIjM/D/sndly5Mi1ZX/lfkCjDA7H4HgNxBzBCAan
JPMFRjIzMc8zvr4XskqqSSb1beu3vg+SqSQlkwxiOL7P3mtvw3Honka/ZYkrmKlxQ6iY2AS5zFWf
2HO7CSdb/5hS3NccoCKdw6vTjOUXjLOWdrA1FPMUYSYurA/WzczQpWXGP7IELBfLb4VNxdJz5oMJ
N+2n4xZQIDoyW4I3s5tnewu28C1G1tAILM0SU33ZPStOuYOXtYy1N/KlAh8QDsh2H3ZZ323IbUxw
CWADVWvRWqznYg5G1Yc7mYuFRCsTnqLcdEhlri6e3Khjg1rFrYa9dko0tkoDOQrH7ueDJXP7YZRx
yq3FWeFjGAfedeFIxCJktNpKjeHSqwJTmus40GbGQi3zGzQ4IMjrOtSFdVCR3ofrqcmng53qnNlG
ywIzh8unPIrEJsTAUCa/4Fms8nVpFdr3LFeklfJxdJwdG6vozU5zw9pFca/ajemL6TNVuL09rR67
BVU5Av0E6IMxoApne92WxJ85RRYjjwDUMc3TY9lVhzQD2sZpJkE4dp26PrlzwmtGkbVIsRDVOF4C
IEJwtkqXcAtIvXwXZA2OucKWMiMn0HY9YkNI9jgWicvjG9+MtZrSrj6aIsU6Xo3TfCjdCTjDz5vj
N+bt/a9X5K9c1j+SXv4Ifvn/kjMjdB0zh46L75/2wr/BZf5UrLNYV3//Q/80pOK7tHUdYYZJQ+eB
96sfVf1iSeypmLt1A98pZLp/wmRM+YuO1wQiL1MI6pT+B5gMdlRp0MTFbWghGzjq/96OujyAQKtY
2OgWcQxX6l/tqCE+HAtLIUd5tufplKmVC8l0wwR65lnz8YdP5rfL6I843789ZLE88teZussly3vn
L8ZL153ncCpi4HPTFBynVHdOWZHoJAqt6B6FKDn8+7/P0pcH6N8fsLwjFIFXYZp/faxLIrQpjyVm
vDrfDZrRXIIluaDyRrBhcTW8Vo0IdzLJ5RsjvO9x8Iz2eWcnxD7SixaDvluVTe0+jdiNEctrrAdN
1nuto0qC+7l+GbDyrh3QbNuwc8Q6GV2ABn4Mwo13yjHOh+xOawKesS7DvQphpZHv3zI44xyBebID
kZdtS2KTm9HmAAv1qiJth2d+N4hkSdZ3qTeIdtwN9Vh7eouIA2T1oo/Zk2hDjFgh2oHi9bVNU+jH
Y1OUu6x2YH1VMTM8jLtN5veVN/hGte0Cs9uBHVkn5Ns9xa/jZgfduBhbOm+UXXRMq8neBPZiR5wq
bWN2NgEDncTaCghyifsGBVvF1UM8a/7zPGofOczcb07epYdYyNegatK9AZiB3FCorf3IMHe+0/SX
cfL5PYhWacamH3xcb6OWdCZiIZHL0sg7+GIE+S5l6PK1feveCfrqya396kcRdel7I13SNbh81I82
T9wTJif7JSNM+5SncxdgnvTVPjL98RX5E+QpAbWcCFVsYudrZXCUVVV/c/wwZvScCuNQ8x774lYm
XAX8FdleDb3+avg11IySVGgqrsi71r1d6emtbbKbjQf0VS1RPK2v38Murbb4MaMXfZLyqg2Nc4rw
Q1z7uazvapaOngSr+Rhg8ryzK0dbh9mwDXFqHRLZRp7VAIwrQvW9VEyJoS7bnW8wtQ2B5a4nM3I9
4J2KcE06bVnsdbfYjhKPKVuQinNTQkMp4agWKQ6ringr4Ksx0RnD2lIpwQ8z6AnXLzHZIOqOlmtf
7EL2d3mSuvvU1dNne9CIBBawhFIbwl+bArGOZD6R30k/ZLyA5cYhuzbROG5CzYdfSLRkMxssIBUv
qE3XpeZqjEV5bWulbinazEMfhOo5QiD4qtgnryfEiWNUm2BQktIB6FJHXpl137V41HelMLR1hs55
LICzPoCOIXStDbEiKJZsXOzR2Bh8gEbpkGw4RKZ3M6Zsuwc9apeIIqPjOztH881tZGr+TtOb+EHr
DAyjcUBOi6t7W2DRZG+IeWBYMk0tMbpdGk6TVy6fTiSFgUe2zfaZtKsNomx4CC3o3BEnzi1/ND8S
yt5DApAeDScOG/S89Ia5LV/crnePMfSFNRv4+pzbWfRsQY1bsaTNNiTBnVXOVnj90/tpZQUxOcsP
t1ONehUwfxzxEZdknsNqbzRkNC2HqGJX9UTbli8KUMQ5uyHGuLEhv1pFUXz++f+bAePhCTTsJbxT
rQYEpLOVOQl6CtQDnQSLp2vcbqCDrfsZSurWr1CgcOFw6k0r/lOvi80yvZMdb7u7Ri1RgKQF25Lp
/bd8qo0dWCb7bGB7YxAx3fDdRhobWcyTD05KgE9JVpNDRt/fh7ZOFjwacK82GNihRlZs/LVzyU7s
OKju3JT1MVd9diBWMXqcaOAexOG0H3pQAEEKE0L5sjmAoonxlTrc/qXsN/2oP0aG098nnfXd4lon
zzdbSJB1sdWd4McIoQOP2mTe8exz1moys+3g65fciJtVbJDA1+Px1dFGfVuJed4wNoW7OeV3Mmb+
dphrgKL89/zcOjJWqr/JFsuuOSXTgQWNf7RCmTyBip09JSJ4SO7A7FuX+CmsHJtxLHFNT8651ILh
FA6TXE2xAiBTwTFxG03bw978PgqbPb0ZppfBKZOTPdbcyXWRAnWInNfKzvOdVMCWJqO5ATwWLNZb
i6fyALqrbwXMC1hmeIr3hlNh33J5PxdV/wWaS7blKXjXJbH1zHaq81w0+a0ASrXJhUQE6HsiZrJ8
Q+z6HKeYKy8arGvvd8O2Sl1xSidGdCuOXzqDm8gK++lqzLG47/1J22tNae2GvllnY/EjGCUUM3OC
ECBm+Nq2UeISHIfzHKQB+6FUB6ouCZQRhN1MogUxZCMJ4N38UvnsOYokGrep7HsgMi4x+FL4b340
6lDVZlR94aSnUgPvSN7cWSNgdF41I8O7jnYm4FDv3NRVJHnx24XQ6tswzS7YCPcDq9/nXKugF836
tWqbamuCVdpgZ+83vOqg+0ZZu0vbWGyDrouw3IbFaWJK5x8rMrBdvAVaAaAKHhSY+AVjCR5OLIN6
EeEFDyY4NGr0+VV0jrmZE3kA3XLvt+lL7g/PrWljqp+cDwtq+io36q2PKLsyoSIdNelwM6TsO/JJ
kU+PWZAZE8/kUYc26ubolmPcfrYTCA8yg3dJlkabdCCTxgssWtewLji7sS5ummaF6HsbeZavpcKf
g9rHnsY9mKMOElzmCcyS+CvEzhy4W9PzZzuOVfqUb9tM+B6KvukFTDPcBsCgBN+RcCYixsWuVaG9
NfrFu7AMBV02WiyM4nAzyjA5ksOvDu5grvweHpSq52BTBq2zykygEsCYmn0s2aXqWjDdwhGXcRzO
+3pgFxTGTbLusxS5wA/VOpowuxeBxj3WuOZGzPbbWJOvEFkVbyUpxAPPq+HhP8x7/2Law6bNbLnE
uPj3P2sHTRKW0sz0bqX7RrLOXYFnohn7jfLref/v/6q/j7J0p4JXBOvoLjmnvwzOrQZRSQM4vtLA
n3qOo8Hj0pC/4MmMOzjZw69awf8cwf5l2dHvwT6OKDbDO3g1AXvJFSiEf/hF/e009m/r3382ivyr
r/frQc35ZenDpcuGAxm7WcDt/zipGb/oZKIwcxgmSXmW//y2fwsOmjYt1wuK1Fz+BFxQLpTmtyoU
k8o6euyVdJfjGoT4/85JjWnkz/msv38Sf7nm2OUnSRhYzUq1TlEhN3YAwWtdO9mIitt5ntXDHJbF
2WA1RHpCoqmMmPJXRp74CBq8nznSOWthRx9hKHocxWa+TP4jY1NcH2FMCTYdeKBpXQBJFWonvJDf
ZuzpHib5/giucbhURLg3U2d/1Rsh1wg33dasnHPENLBj7eG/k5m+saRtH7K02M3Wx1A7PyZXhicN
a9naGLFrlCyOVw7MtH52fZ4tmAryiXhxNgdPLQP/ioWG/hamZfzGakpbzTLn5Q8HiS2jrc5dr9gL
jdo7v+viPsFu7/kddByV1hW9Dz7juM7AtwRBGQZK/VWf2Y0HoTuvM6z1V5RLKclR+fNuVsxkzO5I
p1rFVKkV927ju488cFkVznw5/mWj7Nhf7SKuVja8iid9LPl/Gf0hdv0XSgtGbRVr0NFzk/SWCfJr
05dgNpG6mw1DcLQPi5EIO54FkJD8RY6+iu157fv+tC38ICRYVaNajWbmNUMgcs5mbb2pDLPDOSrt
9Wh05DXKUXqSH5YJH4ST49tiraXRkRP1Jm/UQrkEM2KOwFxCPYfSF4W7YiS/PjW+vdWqsTyZLWNJ
DKRQ5umxJfbC4RBtlzUqnHgqVtp1TWRxjcUHHMJU3NWC1SaAfnYjznDUzOm9M5KCLL7O1kxgBFGd
eXZTY/7CMA3bhYKZ53oAuwAQ05+j60Q6gkBQY2+MkZ85mup0oznzzSzsiXQnRrF89jnguoG+xkrB
iD4796Tdj0YdpXe2O2BUsc2N0xRfW5AJHIKjwBuySHvv9CznLdw7D5AvojXLgey7Vhv2vYpYRjAE
bXiODGufzR7Q7xaG1VTwKuoqjDWsnT2HWqt9O7Wv7IJfq0qegVFDXFON4dWxyPkKxXSDeDI8WezL
4A1ozrFtgMuxGy5CXuWZuao5aMPCt8cj8TzpOS79IKxgGlTEUr/OPeG+MornO6XNxSlL8vkWuJ25
YSOJA8vKPmlEsjfK0N+JpmPa6WfrbuKE+210KnPfamw9B2VYp07FBcVF+mEiZbjSU+ETkQBSsld2
rTHbB5LswxifiijBK+/oa2IXG+HGAMZyKn6uEbS8e8dQ9jORxe0ES66D2uCpZbka233brqqgDKDt
NtFTplvtgVIlvFUNoqnI9JtFuuR56ufkqDhVfOVlB3VhoMjFnXBrjNqMuT208m0RkVzxHdFeEUFS
gghz46kUxkxiZuGnPRh3rIqZjly6hITh1JwObXfV96p+6P2xB7RRLxHMPHspYGiu6kqLDr6gRaIf
c4NJSbkPI+uCH0GlBEYQ6FVJM6bnQBPB3b9KPmWkjc4jKXGGFVtX/y4D1WWF85r0iXn4mYPq7Ap4
QQ8q4GAUWcR6zucH/WcsCikPHBCJpFgnRUOAic0WG9AROsEdwOhyn6Zpd99Hk7nj8gcmowbBhIUx
ONo0Zhb/+Bmecpw4v/h0AsG36k2vwpa36VrDv40xXt3SkqzPlhQVwoE8GxTO3P6fJamaunHuDM4M
DNb/B2mqEccKD09Vqq1spBWtfw9WdURRl3RM+vh7uCryA5jRVl1ciojDdDPx+/kZsyKvkvQHyia0
e9ad4UFQL7Fq0jCBfMeNtmf8HPaRmOxzrJF+/JnBAm4abqaFLbINfcO+qToIwAoNAXmhJY0V6VrP
Mq3Kkf5ZPtj3JHzF+mcwS6/gQZO2wzNDeiI6dLilP/6QyUotFJQ1loeZ+h2jCNTWdnTISYsF56wj
vbxXiUluj04HgmiAyrASjWDCXpQ72G8OZRXnqq3sR1SZPsRyh2ktHvR1bxvr5s+pLSKYBy5nvDFL
civsi3ccVN1GdfL1T+mt1O03LJl8ZJz/nOAa0myrdeatSZW278OovpcjIUpn6N9Nn98XxGwavaIz
lsF7XWh3c2QcyeIqb+p5Fo5Oevbj8HvhTziuplquUjwfOWe1n2kuVVXUZs0OPSVLmotOh3E1230C
6fNPaS7bCD66KONsvyS6mmx6V6hU1yCv2y054IwatIBn3RAmCkdff/o942XD8FlF9TA/ILbQ6+HO
9Y5wK7ZRDAm7MaAVzafUSMZDkJB7ztRLT5wWQ4Pp0h9UVbuxKDroZj+TYKJK4pMd+dG2T/zstVYp
KalQDQ+SuNorns2iBhmL1rgVej3v/DkPYHGz46lGOL2T0xgbPQ+raMUHv+66RoPoVAd3WdITVSET
L8QqTzhCKTHKAx9Luq9DRo64qaOtEQbjiY0ZDF+z7skq8qrBF9us2jSwV6MMumPjatMuT2rnEAxB
8UUatdyk6ciSq7MH+dCRMlr4rcV9n7M465PqJMPpmGUN26K8tNa52V06RNJla5ZtLUvv2Q+HdybG
osNAkxB8xlbLPDoijHdKPyav44n5GIQIIIVTG5dEahAtcfhgWRAeG6bhroiaEpAxiLqi9e+qbIx3
vo53bWQbvZ41y3ljxcj7UAwv42wtudkwPA12Y1xoObAuUVpwITVKPEJz+9ZVVbzPDFweek2ZQhAr
3eM9iKuJaIQHU5fGmIG8sduBzDT4wNuYOI/fP9qF0d+T+1YcOEFeGWlwzW2sSqJ983nJPw2dfV9Y
gpKbuX9KpJHuW3zYB5Frkr6WHCfJqprYP1f+SP58yjq4Y8uEk+ZzdMYsgrbVMVj21s7EgL0CUY+t
LkpkxCDRRNR1zfyME1PX0ywYelMrfZLRbFBPBKjpovlljVtSN4Y3O4AUSbaYZz5vyc/G7NWd5o/m
1fVDZz+Z19SZeNENAj82TtDUrXHSmablCTLCYlmuQwP5ikjX7CCX5cd4cVv4No5fg64nMokjclSA
F5hRjv6/yTOyTvOkxsXaNuYhc2F0gs69TpU84goMz4HSE6+FctWP5Bs50TAl6LeJMKxH0IxvIZA2
kfAgSnhuOp3HhAXnxwSKREJr6dZQxn0d09pGYEFWoVwXeZbdwigKLlbfVAcnA6OFL69/BP8cbsgT
k4fo62FF2gE6s83br5U19PEs+mBgrb4kdXstM1E/2XNgHzIjRpMjLU9mEMS1M/fETY05OzZjlK7C
rtC2TEES/tjo70QMjtsZuy9xQXkfNGTpMbs5h8SMUx7dVvHg40k8GPigtgnZf4Dlc7MH8Zk/lVNl
HbqkWbTcCFVexndUgxQnvEskm1UTX2LF8yOj+2ZXi3oG58SJQphonystSJlh6ir/aMu+lSutq2rq
R1yXaS7kBOS7l3wKAbGl5a7Jg5fRlC84B66aZPRrSMlD5Kp2g4q4MdkXN198X1aHSTSWh4H1u9GO
+rUJY4AFWY/Ar9vVsBf64BzCssf5jgvtVBeZ/jVI4GBbfOehU++0NKxPelW8A/OFd2uYyI5T7O+F
IZx3pE04f42DvTozWlxCc+5xsWTMhPbEhRI91XH7FeeadSAdHFyCyQjWlLjUO5D0cifraNgVBjGs
qJzt7diwEJqNnp+8SpobNoT6tYG5sbVqm2IjCS8KfMX3NEHYEDCXE1tHzXLctDnB/JwJM7nzlt7J
HjA3piBAELrnW136WGnhQ94wlCbk7M4NtIcNbE4eJmM08Y/BW+MPzl1pgIJaY4p77zTYiZ2N2TVN
eulB9ghQQmkGTMqm3LldFsKp9+t9a9hoRqAXvJTj6dLGpV0GVSY7ScIZMvMI3N5OXZpgXFYZvWMV
d3G6dE4BwMGjnE6PvhqNbZ8WjpcPRrukLbudr5XMwkrHxuhaRu8ZMnkcm5zPzNaCPf0gQLclduEh
ibmrHPhYJhuATTVapG/JGJ78Kih2Pb0Th06or85o6qe6W8bWpSMiL5vhBSZm+dF0Ltb3NIDiFZlL
A1JFytOvl11okXOho7+bH6bVzfB4QjC5K562LttCWNiOh+M1PoBJhTHOOxrLwZRuqPRcyHF5sRZO
Js6BRNJ2TArvxBDC6UpsawW+RNsnLhNF5sQk1cA508NDeJHFTQIQtbCALydZRZRfqwCsFwbsWKuv
6AeYMYBI86konM8Bvzh4A0XkBCxZMj3D2uTa9AttTefZ0YUCfpyLxKIxR/fvu6SmhTMX1Dd29rHH
e71wMBSTWsLRExjBPUbdfOeLpN4QCo1PQeHjaLewuQVousqAPVc3F6PS+8MEKedQJdk5GuVHwEWL
m3LZ/8xxI74N0rYvxdDtVKR9+posHvJ2pH6xrMuN004lIN3mXmOVW+TazfLpA8gDeAb0JVxzs4es
OrIqXXr+Vi10+iR9qJW8ZZFrc8ZaPsvOcXKCJ3UGP93Sj5FrrZUSFmiw+aQ78AfA6nFeB75abgLf
lJwTmGDLVVMm4a0nHLpcVQREbT2Fwk/7lVuXJ03yBDfSXpwHYpsbB+/amm3F0YYPsJnRrQ+iFukX
k/JGNhKt4rLT33zVLAfLzN74LAhA7XeXuRxutdZ+q5VxqVNyXo4c4ytNH/RKTB1bL37eK6VvxocL
1mVcYTTtVkEMtz/0dQRzs/8B68FehbX6ngbWFrv94jYsqtcU9zq4H3jCNfcE92vinKCVcFSMq68k
yPXlLcFH0qIplJmUD2UWBDBHYRvHKtyoIrgq1k8ACqI9eNMfPLReVGBe59r62pBWWke+619H29Lu
HMX3zHcLnSYwaBmglJTdYto+CoKh1sy3J7Qav26EuhOmsNppUYC4Xb9KFPUiTiQIQJByhVTnqaQR
xGwlEjVJ9pUF+QazKi8oOxakL9ym2wRz1qx5Ol9dq7nZej2wACiNMyXB+pqGqXmXSGxyPTvG0bZJ
aZREMqAarHoq22g4bDzTrnVulPDRN7u9Dw6AlWG2D6z2FWD6tyQY3Qti+2saNgesIM2GpZ74rk2M
mVbminVj6VwiHfCIXDnZlaPtnTPKeQMDc9rGeVRgj3exQ3IC/kBborkkglCumQpTa6Dof9MhL8+0
Cjsm7VSlldbHDm56EUzZnuVTeG8Cb2IXrCiwsS39Ccx4hus/TDcxRWrXevEy1MmWk3f22ErrKxzl
4UtoVhRgBHH/czPoTfkQe70TG4cJ09RpmvyF3xg1Jzk0J3g67lKqivjjwS4I9mQOjjbThocJP+aa
sTwafON12GZXG73urOIYgLLTQ4TvLfs7/Ibpi5XZ6lohjl2DsO/XUrcgJxBcOfpLxBbIg2Rn4JaH
MdC/MYjzuDawB7MEF3dZlatr2wj/DlxreKAsAQzmZM27gewiY1NRwvKD31o4QBMqn+Qyg+ZGGJO7
KppCfZhEZVZBY+GYUtQcypQX1q9QbKeqvikpnJVtYjskbNReWbCgUFWdtmInLu9HzeKV7ES7dNCv
fcRDzc4Zl4emnL8HQ4WqONuHdAnkWFK6jheA3wYK7KtLCKV17xtF/tlS0QM/etv30bmEUXOIefw/
pP7MeUdU7hvsCI66YfU1LoSOxbnaxDp4gBiLOywho6OUOKG3Q1fRBiYwpj7004MYJqoiLJdLZcri
Gd+tiaPPQs6jbK/1RqD8K1jnEIg6ke7cfooOcxvRnYbBM1745LJgYEnN+LNqXqECETMr9LOdmuH9
DDpiB3WDdiK+/a0RDfaPoYqffLDeLO30aS3tBIwklTPnWLnRJdZD/cHPwmadzOOz0sXwrNeVzs6+
OTSpZa+V6ff7rh66x8lW6gl3dLABkZocZVwYd13JPa7pWnxvAT1+1CjkWdUikpuZ3IyV8hg1fbtc
F+Rt2I31zc6O7AfFzxwZ5Oo5seoI22z5rLj+ULwxV6mTPSVIW1uB3kmzdymPxMmxG7WfcgaqFdUR
BdjsYteDlb+F4+QekTo47hb1/NLUSy8GfDDXFZBWoZ3tcIimjyCjiZPwuL9mtvulhO+U4brWwEx9
MclbbC179ndSVpeUVsej3VKosTLURYbNbSgPqg2Jd9JWgqcaBPwIb8dpjcecmARsCg4F5AxcJmeX
gvIq3LtZ92Ia2UPRlSasZUO8B/n0VXVTikmB+6Ui4EmCEah4g3Kfwt2cYG5tZc0jf7BdDkV0GjzR
RzqyateczIvGniE3ZOoXbn0JlMarNzYLuqRD7TULYcunnGQtG2cQ281m6yf2uKdomr/dBWWaE+Mn
l0CN7WQvbeBRdQnA6DwOOYKx4u7fxHFwA6ywS+sOUFmGkMiga9B7hGG4s8WncLvHuaXoj3qU9L5S
bJKhJCCP4VphXxnJTxRJkvrWZL0JTC9YZdhSD/VzB41v41BEchGtP3waknUn0SJOLgOk6Tx0La+p
yOYQ0g0oFg7BpnNI5i0qgDPR0tcRMW+hbdUkpOpSih/0GBengAYjNA/asc9FxUO2Re97iIW6o80g
OtKvc5uG0vVoK6LNDLCRbzaXbrBuJAQeuwlHVuQW90ZFeyDoGHUwBQts0gDDFzBmIMsThpdFA548
s8oc1jLqhdJwGkxV+mnDczppDlYMn8wv5ilav7E1n6ogcK5aTOrIndHURVJpH5pWuUf4PONL0s2t
F8wsOKxw77CIZ5A0g5eWNJ5nuFmx96eUwl4rRxUAQaztprn4bkA8BcHvuF5Qw8bPJveOT6ldUxzZ
brB9caqDH8fm2biL5Mi+XSylis0kd7aRH1GHxAYU6kPbqN00qPvSXfqcOmq9fYIO5JeyC3ubCi0v
bu7nYE42ZBfgkAdKrhNLH1ZR29yNgvRFB905DZj7C+jXa5L3L+DmLlZVn60h/hE6rn6wLQp1Wda/
9G33QKb2c+r7nERMnG8cU9+HlamecmIDcZDFG2fOxHPQpvlWlO4jTDeceg5LIobHb0nfSZBr2bwe
XLP2OLecExc2dsRb3+tVnz6kFQNUEYTI7KbyYLfaZ2nmRGQDgTsPQCQDc7A3fHfaGbzrvqR5law7
sjsbCa2NYptce9BzJVZ0wvX7pqCXKzQ0B1O8rabtZHYv9IgzkQpAHpmlqjsVlsQXRbFU1S5Rx6ZG
WgEIJGj6nHhMFZ15xDl59VVxqCkNB5n1s63Sh50n2nLdlPZTPPPQmllx73rumYPeJvY9ECTjVDuU
a1XccS+N62D2aCZKccIUjF7nOkAlupvqlXXqI93mxJtl2xHOgNd1g7scRuljG4vurVBGAaFKUh3S
udQioHolO/IVWLZ9DM18GOMDPmRqkZt8yWQGLbV3Pm4OJq4HaieaM8Hrh07wTG9VSWOcVnAzds0X
y+UCCQh2f3AQ6U4dgD86u8qnNiMRjq+IKG09z1sA0CBTijbsls4RiaM8Zs/hzvEmZwNwJAPFwz+P
2IAKmPrsuMSKpQTvOPLkzgHojXgw0s4685f0h8LORw5MubkfqT9fm2lJ4gothiBzdSRC/Tmr+UFM
/OmGn+ZGUKx7y4t0PjZ6WF5oi3O2omo/WqehuUyr3XNvGs3DCBPqpa8z3muViHe50998yXKQTOgj
h2ixyWdpvJHCea6deEeVIAuIRg+MZkUT0IFTJJqYBQ4b/1FF8ZpV+5Aa9aY7y06bH5IUXKNnCBXx
6eZc7w4lTModH+k7PjAWdhC+089CLx8H3jb7kOO1B9XZ5NnRuwcNoWqrLP2LmDnJNQ7IpcqpYi8F
Kc7vxPYGPKcHIPWdV7dJBL9O9tpB0ntwHkyjenRtH33GGOG2llVSHXkUqctIGvg57jkNY6ea8OjZ
Kb0DU7vWK3pLfNOib/B/4cBH1cOuvopJrFpr1EPnOcO0Bskwtg5THYClHpPXokIuMWWTvRgl2yUv
gBh+ZrvIMK133IpmLphRB1RUrzTCMwDsEWLkrHlYZA/+pMp16S78b7Nzz7PrSirg+3uJBe7ITv6u
0rWcx3dE2VHUCDjnyNhdrr6FvoLcM2TFzSwZ96O4sryfJoP/cWf8B3fGb153XNf/xiCPmaP+rr28
p//17ft/nRHWv/+R9Pz7l/jVhSGBNGOKJ9joCMznyuCL/+qX138BcLL4M3BU4LigjsTBIfEPH4b6
xWW0VhzClbSI9PE//cOHYeOYx4eBr8OCuGyJ/xbAWeD4+LPNSAemjAcEM7+UjHr28h3+MaIUOfPM
NqsrVygo7x0G6QuaYXrzCU/tYKGPRFKC6mb20mIq50gUpSeRCmdLDJWBhPVvsXi/URH8U+F0wbms
TmPAwNQREgaryECTjXbzXKbju2zN8JZGGW40w/nQQnjnOk7pYyV6nu/Z5Hzqjk2LH/6KNQbbI+HP
8SnPIOPMkkdHTaL0mMO43TcTLoVo8sV7yO1UIuadJmnx/Vj0kPWiMjwn0Ozv4BpAEYycUMGJ6aT1
QUTg/ZoNyK6D4em8jY9kIKE1wFy8GbZdTV5OEfiVTUzTctzCAYkpvkB8irF5c0zeCX/Qg+2sxfNZ
6Q2HB62ljdlsdewHtinO9TTLY6lVpykv6IRYBBPq0TG//xRR5j688aZgngmILkUbuQgu/tTClp0X
GcaexhN1H/YPRsB1WsxHfZFsMiqph5UOno8N/YgrD4PEjdTTQ5ejACL6oBihvC1CUI8iRMEKDVOL
SFSU4QMx6j1iw71cbJ8B/7ZBQyGSbcYlKWbts0R1IrXnXPQYISppynBVaJwOVyE6VYleNS7CVTep
/tCM1WVcRC0GJNTr7Boucpc12PHJXSSwqIqKnUab6j3Cd8j73lSnYRHN3EU+Q3IQHkCT/QhL+Z6X
KVLlIrc1QBDHRYCjtqnaJap/DoKvpL/J85Ml2dA3yIBsEhuDCFgtsrS5SHtWhCoWL3Jfvgh/0yIB
GkEmiJ5Krkm/E2iEyShoEV7MoCjgUG4XMZHiGJfPgc9SX6RGfxEdjdii4KUgr14ukiSRjH1f2+UT
gXAKYJPCZzURQhokrPVK0LK6Y+vmbyoW3sc8pYgVFPi4tRoabioOlO9FLi0yGGZ7BHIozgbRR/SF
4EfqZo9N237x66AhncCRsAAx96ansbke2wwsaDtr37WxRZpo/zd755EtObJl16lwAqhl0ACb7nD9
/GndwXoqoJUBBjWjGgcnxo3I+mSIrMgiG2yx9/NnZLg7hNm1e8/ZB1AI52OoqBTOxT3+LW8zZE15
1rtCvY9JcyglbV/fi9oX0xymN2vA200czwimaEFy+IbaZ2Vnkrngd+WGVJBu482JebY7V9ylouVD
GLpVKDJbE1t1BtOr9nRxjiP5VuRNc1GmzcZwpgsDx+7WJ2BhJF2VOBmaIPTlsGMgB50IT25D8xYr
d3LE7pGuC9uPv4q2abYJr87zZPktTCHF3hV7972JGJM3Qa3LriehFmjMXgMdSSodyFUAPDb7/1p1
g0ckiY69Q1t3NGyB2iGskkilB3qtFzDYnu2aP2gzZnJGEe7p638mCBxPYDHJIGMs9gq/EF6JG0ji
dKjmcxApbnxFQ54nm8C4reU2b52LNTHroydAnk0Q6qOxKWp0/oDtyvz+e788a1W9MVrK/Fm3P03w
mKtGcD4Rpc1L3aBEph/SHHHxRxsrrz4s1Jn8nUOaUh4tXAXhMzwYm35dgBBaZyUHF0ZGHd4P7KYb
guy6RyPx7jO8N7cy1gjYJOpzZ0n+gmmYp6030DRzYupSXlJS5WB0ESZM6F+T8114vUAd07++RsIs
vywi9pBV9fMT6S/+ayS6CU3dIGiwI59rltFT28T2PeKM/GloMp6pIUoPIeGZqzjp77KBnKlImPR1
iftw4AUmDf2vKGcO6Y6QBNNoWLH4ig14CBGoqV64R8v4bjIfemaM1Mffg4FAP+b59GgAzQiYmDGl
7xBvFXj+17QRYHcJS3vSudgF2qt8vA8n/rXA7XnCyNuQGe2HT6EDi85HJnNIlwCWOpXqYfaKV4GH
hfDDQXsZo1S/76t6IIOGGi6i3x9wABdBmmto+OczyENpmNWuyiShV1h6OJEc7XI8iyqkq0DsIt36
GD2W511O8Vge6djQKovFW5RxsadIh1eXDl8qC99ihEErbgY5GfR5VqyIZA6bSGqI2YbSwOB7pejI
BckyRLc6On1VjZBAknqzTtzY3MpKjkFBBMkuysgxGyL0h5rrtOTxhoB3CPIVj4MpaXn2bFsYi3g8
zEYRcjS9hVBKiNFEHIZK0ulDSAJk0n7ludVvh9bCylHwfUna++zI++6B/a5Mk1lbYk8s3gB2wfsV
1UENHNeakk5JIb1zpApz01KjYM+l2R9pPW3zwbxQ82dUGPXT94ZbCACa+aglYV3JryRyHseQiVJP
H3dPe5gUo65CRDYqgrI0I/LvwrKMXuq6Oo9kpMDQwY9R0Y0gdy48SDfejaDU6ON5+TsHrekucdVd
OPvwIDrhPzp+/Fn4XDFtMt7HGsaTE2MaDV0EWBkZsatUFN/cnNAYzMYOwiwV753ahjIMWGJg4SDc
nZ5BZBjx2enItkx1ywxyvzySq3rfTfZFIQkvZ9lkxMOxBtdFuann+AiuZ9lST9Oy3adyuOtpnwUk
Ah6wNqWIKUbgHA1oqPWUoDSwOtxIkYzjGyINrcsU7iIclcbDHGa9FuPk7sN2ct4StKwrzHjRA/Ho
ceCNXH6WmnPdML+FBFW8cxyw70aVQMiHVeNAsdqyq6EhoCWovItBemRK+ntUbCKoptLbhOhfWfT4
IhQuegBBjIOvoIapZeUC353SR/bC7iPEnnCZ+TXzdbjIGyBq6ZszVt19knNAnhgKtZQSN1UaWrTX
APjgU1iTFAD3wUFiYs4dEiEIa0BdtCGoc6zPqGIPVeLfNTUXu/NIDcur6Vj5Rn/TzuV0Fcd+tK21
It432Yy5BljTVjIlsTX7SUWskrxr6lsoGShyEYuzOXv6CRAl0xCLI5XIWdWIBWVL8ZTamBP6fG82
rHsvaUtgFhrSsZCYvYyhP5eCtzEhN2BP7DmI7y7aZ1Urd02tnCcMTu3R72k7pQ25UxjxTGpXOnPT
rMJAG4v6zciMdt/kGlGQdlocoOwcM9qdB7QT1ZUNrpGFSFEIkiz4TnYO1s5y/K4TVdeVtcz9YZpS
AsPBjTTi2Wlgzpu6oYmmGROiLo/kL5dq0sNisxtSWg5zpGpgyTY5vcIjOE8h1lwjzCwC2CTJWsQc
a0VGo97JRu9+mjiYVj3zCDWBHRV+uqS8IplsZHOWmhh2cIsc/CNUvirizyJcw+JoGNm9ljSSSkJk
z7Ehh1uCp9uNXiXFqvE9e0/HhL3r3oXPvNaqSl9z54LU7pfJN3UYu/UektOADWx4cBMPfAxMslUO
PyGDWBEmZ+Z3UTCmTQjQIrpj1LogRUrzkQRHCJMD8SbI3utt2KIfcyRahbxJzKs+/ppzy7jhFK22
sT1O5JT08tSP1In2QIcko02tzXG09j3G3JNRXjmuzrwzH8zLVjKsamYimSiuPfqvEYqJog6KLB33
xMPLDT2EeqNqpr0sCIogOZPpkYiIykiq6xD3q1UPzf2gEZ9dm0Z5O8bYXZBPvZpuM4ORMw+xPt3J
sgn3ZdVdQZMyTmabX4JzzneOGFQQ6ekpRbRMw9J1zZuMQvqqL3CwNeYi/0xSxXBlKNYw1nBpwSx+
nLD6gz3W8AnKNkwuGy/EtRVGhxadxaWhL+1qpjgb2SCX5p0o1jhuarYKaT3HjOkfW3IZj0t7lwU/
p28I2157gc3F8BwMfmop84AFmtsyLG8u4pIzIx4oau6gIfEevJM5xi0lBy4d+matdx4yJbaZ1mUH
abnamyia8T2yTHOH9SkCjj8f6ex2R70bzpPm8v9KfSuBd5wMQR6sFHV+i1ssP5FI8VnRHyfLtH0t
wxQ8dythwzSGcTKKhpFLlhQQ/J12zUm2WxshBzKnofiYMtW+F/Tn8dGEHjui9vhdxwC/5tXykeet
xgU7OuJ8Y/BeYMFRJHK4/D6gneTJ11rC0qEYZkY9UmvBpoaPl/dUiXHaqB4QHDE4KYsSeDGwRMCc
9/CAtpUTJ0DS0gb0epNete1QX2N0uChMq3+Vla5/Tk0uji6zTc6LXruPY0YHrdY9uyYLyBRP2SP8
VUbOUV6O4Bm681zQ3EvnttVwQUtrIwYI2l1WbhIbKv9ItiQxy9gVOkNcFQMVOAg6sqDD7GIYBm3r
1Mq/1HvEKaGxheEPP1/TL5SNjcAaXeAVbQ70nztHKCBPe63DwYwwbTnjwSf/e82klyBpSbGFd5XZ
hhy8c1pn98DovCAntnElNc6MUX9pRbY8DWb0AmyQmkTwd2bgGlc0vJ5cDQNdkzvyW6lFSA0Mh5CW
nuuH45uAdFMr96TklG8tIL9nBv9QbPQxEJOnrW06UyvQN0uvfTx6mdBXmWGjQ6/bBqV7MqzmxHY2
gHQdlNDR6/dByThR2Uy8AA+pKeVjvnxKkqtwVzUmuNz8clTeR9voHH1KN930WALOeXPoDT3aKC9u
18LtbvuphsrnKYzUyS2HOxRMZD6j2Ij9c+vRIZxr3kvCjePLtEiPrW5T889uzezZTA5FUuFeMPtw
j/kBzlxfcH53O3IdMwZgY2jxBfHkrtDL3ioK7QAMJnVha5GyYUwzNHuORWOP39eKmoOhlUC0pAav
JGTO0ArV0gWVZBdGrbmR+kQEqRcTcQxQcE3y4fiBBM3Z+rWVXErbiG59DITgxYrZeRIaWhzUCvRY
kJNjxdTHYU24jwWJKZwPvkgxG9TkP2vkhZz7NDEvEl96LOdE49ZxekaYoW1Rngx7rexpxNKuXlJT
9/D4KvwZEJ5y2xwuOl2dUwZNCEoGRjx9rerLsa95Swrm67rjrPM0mz5mF1/F3NnEMleutvH9yiJO
wHJvyArMgzJBC8cgrN5GnoF5AjrTruzqK6fkKOH2CAX0gp57umjZ4nEM0UWHzHB94EjsU1hUdtLm
UEhOhgxqvV33DMpfPL0YnxjIOBvNU/lFV1sfk/K/MRkiZDXC9Np5ZfXkopbaZwm5KkvY1No1LJbF
vpu2dg5ziPmede9qHIuScDK2MEUbjJJmg75SdyOQ/VATPtkIsLk12XsU5fVrIzFPIvDqTthS8pfY
k/qXgwxgt5z0nrTBVdtmSsJ1l0/oQKfkqWPfZyOZgGulwyGGM7aCzNCtFXGLB89WZPcwQrttbE3d
Flr2Tbd7G/lLCTawM80K4zAukjxzaaYbdRbYZu9tewSDNzMqFH1Tu1r5/5knf7nq/qGla3mLbfI/
b+eu5FfHnPmnHu5f/81f/VtNB11i2QKznO6b/A8frMlfDdwlgM8i/g4vn4tf2LGcn/u3wgSF5JC9
B/Zpsdj9q3/r/pvhei6xbQg/v3d2/w/y9+yFMfK/iSA0gJdvIDydww5/IZ/1c/MWOo9hRH0mGGkb
ycbP2k8bmQHbDCBC/Cf6IZkcc5ei1S267mjFiR1g1wcMipSwNZ4qde/pzYcpbbASxTLAy4fHlCkG
QVlfWpRuEKtf9IXrIOYI76LUDnQr30WIlGy/V/tlJ9pwNELFFsvlxG9eoKd77o36Ngf8GeROdKNJ
8n1kiynH7sv3qPRfkGLQTXGKG9gi+xQqzKltvI2oCFlZDmFCzYHAfb2yU1onWm7Uf70LH+N///vQ
wp8xVX9dM8/wLIOOO9XkAsT5seFdx4Cc5rEQNE+0ByltbZcV6DJ/eIz+Bg7Dvf/txvhAYXBRWoTQ
ecuX+AH8RQ+6MtsKd1OirBqprj4QfFx9tY32T/l/f/dzsO1CbbChfWH1/PmT7NbV8lbQFY57t97P
lqNt7AYw359/j/53TxpDB0hm2D89CF8/fwzwP8bLmQ0MCq7GqtI5KvPDN8CR7XWP9GoV+2WyDSHX
ea28qPKanSWHO/DnrwFe6NfL6guTvj0iYccw9V++Rc9QJBItOtZYc8jt8fWriIEFA+mWXnq4sTnR
/vkDf7+PQNRw65L6iP9S/DodSWFwGYPgtAwojwDIVMDKLXV0NXIq9/8XH8UZzARgxOzHWXICf3hk
9CYPfbLu5xWCefRFzFpPVWy9WXM4vf/5k5a/6edVw3Y8m1hEhkisW98DL3/4JFFZJGRDTKVrVZGC
gUJ4M9lp+e54gM9aWiynsFosQPharoeh/4/54n/6Av7sNl9eQNsDlwSlmaXR1N1fbuIwENng+R56
LZVI6scwEae+KPVj2i3FD5jO9B/exsVL/PMPdgRviOvyqaSHfp+B/fCDU4K9uxpfFmcA130kQ1zc
xWbe7kYGxzdYJPNTCTOBDAWAu3++1L99Mk5p28Yqp/twYo1lkPfjTQ31eSH1zJgNagXyciIN/gKW
Klhne0pqDomZfwfhPN+NWuJf/fmzvz+cP/1s/IyGTtIrGUDsD84vK50HxaXXBWFLrZZcyFJRJPuQ
lGlFuBgjozdTm59USfqdU2EXFhUphGbcpBs14BaEWIjQJPPhDeHxqUIUV7G1NARU5T+nsnbP5Ju/
kXkiHsEgXv75qzPF/OWO2RbkUvZc12TRQf7883Wze17GxF90Gf4mr0hV7oZcEtSp9oadDFsGZzYF
eLQfIuNeN7sUqg3afqcdPmsdNZBNoPkOTOW8hSw//cM9/W0RIg+WF4eprOt4rIi/3NN8UoYZxxgI
VMn8oqAHDDYYzj0ZV0l9aXmTeZ/Lotn++ZL8/iRZNr57yGauYSwL4M9XJG8tt4sAIq8MvVfMrZog
z4hpD3EsH+wSjfCSRrRqtDr9h/3S+G25+J5/azvMhpd11/xlYaKsp9j20FEQFkBkGsqYJfVFoECu
RHnX+DFdK/Rpya6lPbDlDJ2wo4YhvrXSvCuk7d6EzuCsS6uMLzVfLO4yjnz8zidJa/ra91pQ8XCA
9zRrY1KvOaOodLS2UejE55xzHautcvmBXX/oaLl/eaJ5+vPF/W2Zt5m083q6VFJELRu/PG4q02cE
nfzEceztLQbICVaOuXSfk3/4pO9b1M8vJR/Ffg3Tg0eICvHn+2gAeFaDiTxU7/r4tiOSBJdZMwTx
VJcAj8s5iBD8Mu6AQ1/kRQvexCr+YTdfPuO37+DD6uQVW8rbX56l0mJTKYiTWwmrAVqusq9pKjOm
RICu+NbZP3zcbyUKV5f7qps02w3fWagSPy6CVNeFUwFmoyXAL1Mi6y6KSLrHP99DHsXfn1TEFKwY
SBoEecjf//0P63yRdkaEj2rpmmhOUGc5Bco4GcxCev2tbtQRkyTQKcy6iAY0GYz14F9LgPuHxGnq
Uzl26W4cGOUpkTq7xqNuJkSYBlabfaKC1OnfoYiNtAIJbufkO8QCEJAN8zV11FvVakWQSxCzCg5W
shKZdK5dYQP1ipFC+HOBEknXs2NUpki+7dy98ugRH3W7uhKGxDVPmM6uBQQQAH8bEyYFjP7AYOq7
sNbavVHiV+aU+pbNIgwmVyUXg016MM09273GYknbZsAsmKqKKa09Dddx3NNSAZS9I26FaQT5WTbN
khznozslJJPFxVbgYAoQb5PxxOBQ7ADPOZuswWu+pmVg0yno8wP2S/TXGYn1WuluUQfIDbqJ6Wh3
07fMdMcToLnp0Pn4/wozBd41Vru2Qu40WJNxWURzfvBdt1tTa90IV2L27emOJEmIbaa/iPzoxjAU
cihrbC/JJl0Gjba4UJFbb6xa5bc+vpf1DCfvwUIvz3ZVv8GoeR69mk0pzY0njXIfMhVJJAXWsNUQ
1cPZ0foXWMLLkNQp96q3XnvCEuwLoZfDsap9A28lSAhdujcj0urVbMFwbxvsc3Nmaw8NANRNRgzP
VraTSwrQdI2LweG/xN1ux0ysMmb4K9/q7nKXxK2G0cOTSmnIGEaarvB83g4usjQG2a+RZ7fboq27
19ihFVJyKFi1SL1Z3Upmqy3rt0YjM/VR11n53kor59pIaNFXojCPYaUOIu+aoJ2o2Syn6Wg7Ux/e
ISicX2FAoScpsEJcZjN+QbZx/KMKpb6Vh3Dmh3ZAC5l3ymAiw9A+IRPlwpPddAqJ5ED3yvg1tcrq
NHr2+D5VfESBYPiiTRCrCPhv5ypEmAGwJCM3NvE3s87FYjb7GXrUiCjRrnStNd4JaKH5mpHGNS4H
Nz0J+fMOepxw7rpTF8/JvVnN596i0+TnvXY1Ye84QiWMHgkUvJ9Lo0GWk5QBETqgxnDfroeSmLUC
nFyLinttQQ/epYvJIhPyc87IkOqN7NEgs2fvVDou4SSLmf8O6ZWjoc9ger4QwtsiMAbQXo6O7sc3
9BOyyQcv7OvAawbwb8oF3N7w8h5alAi0IwGcd6VB9zh3PyoTwR9wcHMP9b/eiIlrS3ZFGoRp/Vix
X54SfYwOyM6Lw8J6eQ5bUTeBys3awzLUkYmTIsXxVkar05DGbdE9ZT64ed64OFAswZsqo3VWAFZf
DZ1bX85T/kC84V3Yl/C6BrINRFFAsnGhqDXkhkDkdD6IgehXczF2zDyrw1AZuFpJYKn82JakLUig
i7ZdnqJxVjc0pZAhjIazRuiJ/nwiSVr0iCtmVEe+oemMOpkiZDQzAq+wyUcviJgrROo+WXIYP6GG
j08lGH06bUwnWzs0D5JR27e+j0NSOXo4hNQ8m96LtYvY7CMoqBDJpBmNpEr4HSpgg5gAAibnyum2
tDG6hwgI87um5I0tx0stScwD1/OYTUMV5G4c3g6DJS4srWHeS9dwH3YTU0COCjBO16LR7hJbfrMr
7yPTkmxld/6ZOfeKzPEv8LfQP/DrxtEHw8Zr0pBw8oywOvIIDonXqFOU4DnNzHOZp1ehioy90edY
J4um2Dre0hfX4lUZGc+iuYkM/Kwif8ULsopRs67K7yB1WZ21gV+ti2dNvPZwTlBHsODnofxkEjSt
dNVnT+EQXY7YMuD8wSPLaX4yoonxzjv6yidy+ATCuj/J0f4CHVDsYpJCVp6KPtxR/zZLnN/IbaYz
lMKWWat7USTYAXJUDsOADh9t4ciUNdSx0GdT0A2j+0g34hxLB4crzpDYyb6Q4y4sQlQo7kR1NbFw
fVhKplepbJpTVvvWnsxOecI1I/hKrnEcda8BEuPBIw2b7Loa7Hcf53KPnbTG4hnZGSEqSelYl9Dx
kg0oPPfQKTneZ0TCnzDmimOnQnejtSXRsHmk9qkbl2eVxAO5CJ5VbWcqI64chwxmGp8Z6byI65Mh
Dvd4AkdyQcNGfLRanh3hdzug4DJfvxD+KI6ZTKyTxZnmTrma2oC9YtWj421ha48Y7ul2TGWZ5tna
mlpmtVPtk9bh2lnt7szSa5ZxW1/v/TbLD2ZSAD9oComR0rZhquKAijCSRqI8KmBBl02dz4ED7vxR
+Vr6UfrRDPjRcq4mW4/fMrR97+EsjAuaAmMfLO7KZj36YNZXaKTnYzRV5g32Je96Zox5Rd6a7q6L
lFwBHBVDMq6lhIW+ssucdaYe9Om6c82uIYJgNq6dwXNf/FAmp3nI/YWVVLe3M5FN8JCsYeOx5V+R
GzjfJDwmO5fB9BGzgLOr/dB5YQ+szqgd4+e+nefPpMcvTiu+SR9I9KO6M6UDC3cIqyoJuqjKvVVd
EYrM3N84p52uH/woHt6KuE5hCePN2SjbK9rdXJkvseNpm8IguCWGBA+0Cuv0WU/H4qWGOGsFQlnt
fY3wPwl8YbkfI/SBYiW5tLeVzFm2E/xGa2jweiCgD935dS9v+riGHOAAOd/hV0h2guYAT/5EtYMP
Ly3DhaPbBm6DPE3LxXWbTCMPeMRmqNcvA7pCr5rtgOn3vM6NRmxszb8yOnVtTOk+JnlrSxfjRRLD
jFrsHs17BUPRot0vCESEIY/duQNs1aNpv8pkS8SBaB+aebhpSD4Q1TerzfytPvhREYxguTYJOrp1
6TDzndOxvy6IxXugQ0wwpIG2I1FAulwTgGhpdZSTKQdnogHXkzvehtheKjBkmyLVr0jx9LDk8Xm2
TB6Mrn6LFML/JL4EpWuvkQk0K5XW21YTz16ZPRSd/8mDi+5MFqc4QnAzAwxcIccpbwRCG5aqDpoU
MfVBqkeBlrTDvcBsh1Ai+qjsjMFZetJSG17XiFNWL56NPr2fZAczQsu3uoog6Jex3NdWamxxtME2
tMKOXpe47dWgb5u0JR0P4f9UutZWL9U3M2qMFb2AYhV35bWc0+vOs/bpMiiBBnHMLNhI4FhZwtMZ
cqRJQVsk4q2ejF3uVUQOxgpBBllSnlO8d5LEe8yZaAqdKFuV7VzwJs2gepyXJmJvFAYubpE177Xl
UjFrIYlOWXPJtPlFFONXYuXoo/xbEU3oN4v2rW96yglpvul6+86B4xBHxSHF9rFyMhK3VOYHZTFf
hNzzTWlH57JG/ESxlR2cokbOZSVXlUcYb0GsUkB/+lDoIsF7YGobRA5qK0W87tDUcU84tlIQmOir
NlXZP6E33QzevE4kYjf8zBZyIlxEQ86bO+inTNXdmj7j89SED93YccMsipsoyR87Cou1UzaviVcP
RAVY8oVtcR/WJdwUaKknnVxIm3L+IjaYii4NpUNpwjDOSUxYq9i/Am380sThIYkdsZN6WQSOUZDA
HVf46UX45vvafKPP+byxhujZUdU9C7rx3CHIpAmHh78jbqyM2z1bPeeBWNyFYXzP0hRufcbTukFU
OXIkxN0yfIiT9JxVziqx9W/0BIYTqpADHRPrKrKioBXZ6+D3zrnVMSyX5jzgji/iR2moe0crJkaD
EH6tmtYq4P9y1bgojIB1z9jnMgYRrNKaKo5+POysVk+CBOxRyLO9NqdmY+P6WEk7Lhi7b1Wu36d2
96ERBcfzAlcluSMvAiJae9W0zCrTUtjURl66yvzpQBzqCr/8IdcISpxK7XXUiqcycfYRxPQVRkd9
15JRCwrWc67yKN9zPuPxpSeKqguhd7YqVDcGiIoQKgxlHNDCI74WnIUkt4VFijwxdN6rYqTY5kpE
gSi1y2rqvymqmrUinfBkoqE9TGV3nbYAh/SQElVxWqoKHXt765+cwdozZX2iCU4MRMy3jmOrDLR6
pgI2muQ2E5CkV1rtP6AJPrZUs7u+Lg6sPzuaNBd+X8tt10bug9Eo2n6DI14kmyY0QBQM+bsuUmY/
7OK2cSKEreGQMozEIgE+IEzjzirt9grpLw7g3FnNVX42ZJmxCPukStBCXRP+sFu0f8Wc9uwdY3ZR
u8R4NqOVbpKEStT2rRstmYPYHbyd0uP3gq9KJl0RVJV1a3ZmGtTNQn1GbrtVtT1So6fbzqBRWpkh
loGOu069HnOx9Co1X63BOkfx3JBCxxkRBPG4JnAiYsA9e/saxazupva6gxUYN0MZuEO+hxBvPNKG
elZFerbt6h0SGiSF9hUjoLhKkf4FKMsCQAIfZONc41B/nns1byIWkT3IMxyuafbQZglLmMZhWxS5
FzQTlWbCzG2D0exIx+OxGxHnpwLdJt69a7fSDp2Hy5LSm8W69w7wK/W3UYv7HaSwKbD9ai918IqV
uPVQ0ASMHb2dQ/TVPiJq4NXonlIIUjy0oYlGNC3KTR5F8TGCoEwq0NQV1yinErZfmgL0c8kpHsc0
PhpsBdBZQJPPjTU8NzHOWKSei/yCro7zHClcimnWYm4pAec6S1DnUOkoKGz82+uoqEgWaeDQ7q2K
rtWaPHK5sI/jy7GaOB9EPuX5rihqxLvxYC+ZIp77zRMYI5gdJDdxoWuP9BswcfqtfU7iHh10nsOL
N4pcR2AFYW5fkCbA+WR+kQTrwhriAFOW+B5wuZjvZTb7l27vtHsubbpFxhaMQBE4zLMF+6NNLF7E
I9NjqNzaojrGjnbmhWBVjvz0Skc2gGC8Gh8nbxYnnWeCzghpThSCnYVyPILR07cO9CyjmDeJFxVX
qVG9pdxt3npRHwfMjGcHo/6ZFomFYt5693BxwLO3XkNSxCDKi4YXNfoQypEbwlHfGlWBzSEF5hGW
DBurX4f+20hCAzuMqKLX2PVOSGfqlVh6Q07rbfC8Vk9Et7pHuzddxKV29YyZ+UhPkBEab/op1uRd
lbO9UHNyJBHup4uILHAdRee+nD9MzYKpQCpCaskbTYwnRtffZtMk7IGWq3QXXMlUppd5CMko6oqX
IVeHHO08Qd3ZbsFhBrFTRRh8vPJCz2wQGW6YfXp+WG6BtaMH4lxGqBXv1oDlzE5ygx9d38b4krdu
gYYKBWZ6aSF/6JzGO5eh/mLmJpbADsFlgr9mPWsWTQ0q6jUGj+e2Mg3+ye+2TTU+MAluIK8MI5Jl
IS7k6Pj7mbxNeHQRZ+7U++yr1nhObOggmW1me40W6SHS6ufEotZhL6VbNZxJAplXcsjsjRixmmNa
uEPX/BEXkm2jeeEww347dw+FnZHN05ikjTmMPiyUTCvYjx/EACGwFOZNGWp7WbabBs0MddDkruRk
o3OjzSTzKqVLywRELw8JAZJrYWXQ0XEU0DZpVjU36KLyxts2LU6zEu+dz/NZh6oP6PDtyyIv0Zxo
q9gY3scq2mlVj2FxNMwVkpuHvlXuRWp1yaYrfMxIoq+CKTKNQ6hN5RuN0gIBH3BxFZrRzs04qqSJ
mwIs70FZm/WHXYKw6mao6MBzAIDQugckMtqkB4Rb5VGDRhyBQMtqKRN7/1H2iIQzu77T6bcHXtQc
Mx0VZI/ndTW5gkBgK7uOp/xMjiDXKI1QPU9KrjsH7aFFZFWuo/8Cxcn2nr7bAumP3ZbbWik4530V
rRQR673eP0+qpFsm6RfweKwqZzyTjcQaWvfgrRwUcVp+gsnVMl1ijSUk8MT6xIf5Gj/Anx57DmvX
fgSrHYhisgZJ/K5VBYGtpbpmascMAAczVnE5gMArXmyOu9iwsnk65RJHmaMjldQjcljmujv6zvCo
XJXdVJFEeJQYn2VPzdI2rngYqni8qmkk0Y2e8weR4MBvlZoPnO/0qyQduCaaU+5SUwmOp923vqtf
bYAG+9mYnyVgiWw1G2N74TLZqxqrCGRfv7W28VVY1iPwLjABGpFko+xpRhuow+XYJ5tY9Xc+zakV
ZfAh7KTciM7sUXc36q9p+f8zI+fyQR8VyMQkijsSlf7jgxdO9U//sCFQqptu1Jecbr9alXf/krQs
f/K/+i//239J0OMixzEMsQyQDd3APuUynfuDvqdSMqoQ+Ghb+VZ+IFpZ0/78H//+o2fzb//K/wXR
toSDRRPOAa5L80eINhk82KEEQ3QsmnyjH82bljAxdiL7ccgp8JBS/Ev84/wbOyioZsuwTEbvTEL+
damu/5rP/JVb9fdCFh0A90+DnN+/+S+jOY+qGGhghX7aZByhIBhuSZMEMJfk9S3UXJAGInIPLvnA
JDbXhz4xYuIN5SfZFTSqzfjVYMd9S75T7BbaAoyw4thXBoy7miogwqsfqIze2BTVzoEeZnufgpTp
Izh5WNbehwL6Z4YTbtUtID1HcEqy9LFaVUKK58RX8cbSYuwUbcV6qxqW8gXMVy6IPmkXZuCM7buu
odsToGlE2PZra0H7tctf1KB05mu7xcaTghNDseSW9NmN1owPGuumUCEUEHa9wp1u4to7EeWBKnaQ
O3NBNrLRoy2Kmys4S/YVG/5Dpirr9N2YqtmQCV1CBhMYwn7XYxYs7/UFYIh/kLxAYENQQ7orMQ0P
lgHNm4Z/u+OWvorFdh/3vR/QyGV9dfHaeJkBExRsIkmqxDtorbYnMzTetr4NfiN2kw9nAS4mqtZe
Ez0bQa6yQK5wDJqXfZ175NQ4MzmRmosPKOSbDCW9e5CVkB3LAtkqyE94jywRrDi5tZtAQToLE3KE
oIPjFi8fXWaAOt/hkTWPBGbZBSlZ+4skOm5GCD3fmZOT1t9HvfUxgqP0mVHc+9nwIpU4QXi7qn2/
W800Sw7g0/prZXd3TMSa/8neeSRJrmRZdkX4ouDApAYG4+7mnE8gHuEe4ESh4IvoTfXG+qhnZnV2
NZOalNSgcpL5M36EhxEAT++799xzNy5PbaeXNZAv+RMW6iZJ/oNUjglpJma0otaTeCnsTS/hZ6aA
NGcVmI9eDKQ11ZRNxjrrxs3xtEyawbkA45xC3NuL5nNOmtRpEYqKWk3vTIFifjvW9OrGerzq/+Aw
g6ia+nZUawaokcxiX0nffGzskneNBuBPV+SArn8AosyLDs+I/GI2LnRRzRm1cJSjPvTLnUcxYVNS
OuJmaEUCUOkQTOUnrmn7AURf17K9we6Q+H3zus6rfwL7vB5MrARnpSGolLUq3lXAqIbdjS89vouN
qRNfmQaoSo1SDRJRHn0TvGoFcmJjjiHMVXa9SIRTMjX30IqTS8+cyZl02LJ0IQ41+3Bbl6wwn5Rm
uVZtnwARAJk5FWVFYqJ2KOvsQnt8a4J6fmgThs0xsY+VtH/3Dn7q3pf1gf5h0tBu44Ka6vlbMBmE
Hy05wVizvsQ+a0rNX3LXxPiuuzkW10Y7y/d2qeULD0RGlTLFzBfEgfEIizvZw5YMyCJ6E9S+0XyH
hkpHRIa3FcCoTc/nsfA9+ksD2fWcXgx5R8fqEmU1vGPMPdV4IZainkQSEC0IpvTA6m298Yd1PiLl
BNRsoUzZgcGhN6NLkIVn6HxMHCLiHSmFYgMKm7qkZfV05zUG8zxNCLmFZpycq1pZmyZpsnNq99wu
YknZyewWiIPUzpobW6XOYXXH+Dpm4tpVDT2lZAa9fWVRQk77pX/jTg40UV+MdD8Nlo5C2zkDLMkY
kn981tdkCOZTX47jg5dMLb3fFAtD3FdXUMxDZK3eekOEqghySTw2gLNhZ+mHCJqeD5KN8Mi5sdf8
ygGvRalhHrX+bF1GoMBM6PE3KJBPXXMEJcd8LYL6V5NZHt6b+BPnNxAomN1RnLOkD2bxp0KVj8h+
vXgdUPGETnZzvBO1Ojget6uldB5q7mHrgqJoBVyl2Wqch6naeO7ASQkZkXqc8lakULISL6ARgCmp
02M3dQ8Do9UM5o/1msS2V3oerWBN8UGvHc0sIiyxQdCAyw4z3YSleDK5kcKkoNOL9LcbkAVzqIcy
ubLsOL13UfHdmv0JwSowuE24nUrsDdY0P+cmU7OVaE13nYrL1FbLq1PMLyk+/S0x2vVpHnDyw9X4
nRizfXDC8IEloea7z+UxCWC1CGE0x8npODi2hoU+YSHZcnvYj3TAc3VOCFg58cCCHQDbZ+AgEi+c
0lgWgT/HIC9CGCHuWXtYVQ5GEoscKLH+3C3JfBJLF6wHMer++dJmEdvpfZ9tjJcgBxkFk4lb/8Jb
W1TO9NQVRPxK4H7HmpUv77U3Js9tiDuJ6vSNaO+Ihdcn+LTBnq/Sxu9MLEumu/EtfOLQ20LzaE21
sffbMeQUl9yOTO3H3uEm1Kb0KHRaOIP3xf7HjHeVyyePpXw5dn7l/+llflVS+kTohaqBRDW7wIdR
S+/zd1x61r5oURXBuzz5tb8eB7WQsOQgytknsgoKayzwNJt6bR6nIlTnOMe5I/HTcxRm8ZrwYRU2
z2IJ3GUP/7QkJ1tWBwTcTi9peRdR4HYlLPMtsn2y5wbgcrjquDE0tC9hxCJlr7r3JKyBPHqLgnIy
8dPDooZ+AqBpmFMycX26XK8l/KFk0rspc4iPjbKNAzsKNMACg8C1jrewkDMqeaC1g6M6EaKHlaU3
/Y5U0YO3Zcpu5pl2sHDvNFTed1OfXpFnOQs8fU+0D8mNqMZ9IMLkhBP/JuwD/gFrSI73+TDYdCPX
fXOYZZneDmXrvPk8ls8OT9aTHFsPZZ/Vv7DnNvKmaj3j57sNeEu+SjDbdN2Vf5rAz29CIAp8yfWK
YIiXe19yAAU4UG+5d2hcdEH02jXq05yuaJjCugqKntWVY2nYWM0X0XP7fQII/JgNYbt1PN1MZqMM
rt1K1VhdaZml/wOgAUFtofgvWi0KvGj1bWCwkxLasCR13+zGXQ7EL609vmyP3SifCwii22RWTgRz
SfySU/K79c0JiNxy33vFS+Jw4QOh2wdWAZU4W55pWZgOg2vlexruodh27gOBhp69Jg3zgLCxu1n+
XTD2b9AvwKaVVhNVATJYLcgxLcq7r3pQEEOcflmByK6NcLyRlpEdarcxeY5O5Xu1pOWXwIZ671Uo
7I4jp28BwhI20atRZLeG17OWsC2yoVVzA8gBwrfPHiqU9nZcydImyyAZwxhPc/Va+80LqJwo7Vv6
bMWLDFL/tgi8+QPf/kdYYeTqrM+uqizGO4DyZK93iVzfglCpfeE113W9cgxLIUynDNNNx1OMBiha
xIE9Un/pZ9dJ0n55lkgf5FDLM1Vvv7zQso5oN6T6aL9FY6UPA6EkuS2t+CKC8APZ7A2lP73rLQvf
hsVyOe7j7bzQ0jJ0Yp+0j/PM1yPKwnF6cHyTKXstPyy6+XQSk/K9sGS2TBy2f8CkS/gSIXSQG5mP
9c4R+ipcEPnCRvo7fzTWKrLjQDw4nhrvZxClLnM7Ir6xfNPMadJUR3qF+l7CzLyyWGHGUKOR3UBR
9Xdc8eqZe5D/DB7Sf6ogDda92Di6DsYczVOJy+JQscHdltx9nU2q8vgNEjLIBhseypykn25Ht16+
AgGIp3rc4lUP70lhMV6npfPHKvryBOxc3HOJfTWAUTYzMINNPzjhnckNdF/FXC1r4B1QAyGAVIV9
lobwI49L/s7oWDu5db7ceA7FBpkEih3Ec0r3AyMJz4N1E1T4dybS0w+MYfUDD4D8GkzuuEHAENf0
dTjbxqOZYxOoCdcWW6VbydaMdlCJGwe+axQXGF2WRGVbM7PoCJnz4XYpamcvPVqavYwmlGAxO3Nj
pZKsYjE3dxjhmZCSShzpN1/fQhbCewFR9Kx8tPokzoMd98L1sihYaOBdwkdwsSVjhwUavPOqumGS
GgkUB57rcYOZgyuRsUcjvNRETgVjjiK58C4VQfOQIYceYdjYW6eSHvdbQC1M3fg2N2qsnFMsAnWp
SsP85bg9Tztl2ecMqPojKuO0a4ZxIZU1FtjOmjy9V0banNYM75BH/uUp5rsmwPxW690wcnzcECHh
p/E+b1gTihItusPcaqHxwcd02b2bpD43KuWHONVgXRY37Z+sdM0PAfmmPXIlmMIVv9ymwrRzk7ht
dy268CvorOm2G+dnXkh6J8ecSLpo8RVPWLgsxdGl4tz9hLIKdZXqOr5I3vrAmRJgAV9JNrDDsnfE
yopxtbMrmETOm7CX4E1mZvMbfBltf0ZR7AMfZbEw2+m7Ub68s+xwfKJXQT3VOTF6OlPVhadO+ZBK
0DUWx5x9O/fe9QI0cLdymH2BTsF+L83U3WAnbOYmY7TuMTg6CKDG+kYCXZz6vNJTP6iknt9d4KeM
v0JN0/DbMNniugoO9tCouwwCyVOrT+ahJnHQziR2SVAsZ0tzOixN7MBs4UU0X3ffcD/oT9Bkj342
SThjd7sJsVpgzXenp8YDfqo0KWShSfRdjpZ64Q487aD8gRXJNWEkNntys8Ga34rBz07oT+1rC8L3
YGXofolVT/tVA0xaAm7IiljhFugmpsaciAn2LDWyxBA0BGWwbWRTaybfy6NWbosifpmNgEME/JRM
g1QWn6yOgK0SOEkfKY1b0XrXaAt4FKb1MWokiyQYfgUt8muhwOlIJJU7CwAXIyvfHGUU16WGu4Bo
AGMwQlIq2CEXYt8D5rh3NBKmgQ2DfrsjbDxdyA4kx0oDZGqNkvFHGOCV5+JiI1HIFa5+EfGp37AM
y32pcTQy5W7ha0RNNi72A5AEhzYFTbCJU01sHnoK5wMIN0NJgrKaxTXtWDsLWwm3/e6z0Vic3tCE
HIsn/+2qsTmZ0AQdR8N0itmxLr039bsyb/Dw2tISO6MkINVC4gF4ByH0h85jaVBPoJE9lYb3TFB8
hMb5UJNRX7Dw8LU0gf0gS49w9ytvg0OPHwKaz/jusUtGygrtba2hQX034tnRIKEOotCcto8o+X9M
B9SQzEbz2h+YaaEHu4dWI4nKEBcdXMlpj6U4RzQxy3P4AzGKLcmyBrBRnjrt9ahhRwSNfOw3ffvE
PtE49PgYTuA5Ybdziofj7vww3e0fvntFYvYX7jeg766fc26AN09OACh8OpiQ+X5I8Qwf7a+8d6eX
zsLuV+eCPPgMXD6ujA9yC8Up1OD5VSPoWw2jb5y63TECpJvJN+Sm0yzyn+9kr0H2E4EVQBvVY6Ah
9yqTKZ8/zV5RQenwATWgZyfcoAohJe4LDctvVmlsCg3Qn6A1HsE+UPKj6oOrEfuUr3kEazV3n0Nq
cXDnzrgpNJafEhJIrBrVv2pof6Dx/dRctodWI/1TD7g/3VXM5x7Af1Kp3X6V7mfz0wYQ0GVLW1b2
3pdquWZrimlrQHPIHYoEKuZH0kvGfQVL4tEV0JsdXTzg6gqCQJcRSF1L4AH6vBJJA1xA0FpAJppC
c3oMOssedhzL1U6Fo9gHuu6gc0d1P64WHQgTC10MoN6+1gUJ69JOhx5vFkWO1Cc4Yk6omqFSweO0
faLy7gNX55MKl+Xg6AKGQlcxsAjtjzmKIYcFVu2smHxsx354nC2Hlw/6/bDS7BDriofE73At9/hE
AV4oXQMxuQVmBaOJ4Wk1/kkgpR+H1WG18tMhMYD8vJX0SqBvuZGlIf04itXr+NM/MUp56HQlBRsI
LlNaKibHfini8Fm/88yNPVnrEKh+KSN+TnyOmUp3bVewdGtxEvzKA3Z24qcXY9EVGdIEtjKMGLoL
XaAhaei9sXWpBm/bepqpK+P2XlwtQFw2LMN3qGzuyeP79ARwoTz9yM//YZL8Pyvy/3L4bm4+q2/1
I8z/q1D/N2n+X//xP4du/3cwIs7//7tY/9//W/ltfP1dqv/+Z4n+f/7uf2AV0RVcJHY6IOgHJJry
j1Su+ZcO6fIfH03eIXKFYv4PqGL4l+UIh18JUNw4O/BL/9Dlg79IE0A6cjz8h+Q1/13llnjh/60s
DyvQ1MsB1gAmcv+/SbgpJ5xyLmMSQi1n3bBA4XN8Wh/7EkiADeTpIbXxzG0SBMxj3PVyl/V7b2of
Fk8+OR02dg+zA6fi9nOIEXBFtcluzKwCdZ1D1OKRElW6wJFO7juUMsK7UCs3CgiXPcjbhEPNZCS3
VZvHu5w19BSMKir7Jt4AT3zEUc2itcP9gB0l9f1uk2XGNSxTikESLFfTlJqRM5BxIGxxJdlp4/IF
vZRY7AeEj0i1bad5i950V0zpx1LV75UR3A2t/Uo97RtT6sXKySv0RnPmDJXthE9gk0MkVhbsaCw/
CasWaHWbMSU5VBTiE7D8r4oNHu19/pNysLpzgmto4OSlNYXJLY6TvFHhbvOgvGB96D6yqeqAV8ES
LwAr05DOk2DGyffjcaduCre0HueGuIVEp0e8pJ5KkLRNs68MpcVApkBUxzsVM4ouxQPWZ+OEfg4y
Gv3zsOLWAS9ffxWtO30bcaKfQPkt0cYwMjgo7CUT/Gb1xvs+iF9pp2GGGgKfytz22ogxhgc5maxU
cP4uliREDmu/xhLh2k7Y9gZVwTLa1o3JKOdSZOZ5CIYbLKNo4GX2NSGob/B2/7b13BvjIbX56OAF
4qzH1fb6c65hon9TNbUTi/MNr708hpnz7bVeEsG3uIfaif5WlQ9mZd72q3+XduYts+TdXHtbSccq
mnSxV0FKjwguzLuAHeghGcIjR9ZzN42ggcos21l4ZTesGn4nDkcBmlkUcKHgLrbAT64cB7N6svdx
lvE52MMbvVU38SKTneXwIpL4mEs7Wpb+2Fc5iW69twic8FdY5Q8AQR1qptIPz3YB8etw5FLyKZAs
hgfPNO6RkeLk8KC0z43HlvfNg/qaNTxGwgRW3Wi8kyR/zihylMq8rZb1dnApbqAHUOxUAc3RsUos
C/YEjAZpobC0ss4nPf1A3gq+gI3LBqzpk1ep/9Q1qbHTds+KAy4HYkb0ijI9IMHpl3KSD0ZnhlDb
38dG5V0XYtyLgYmYoio8JSCeIgBtcTRaHgvtDrXHy7uNRyDDor0xQjLvrlTuAJZuz40yPUh5HKXU
xL80FO3Zq/sBYc9p+C3+tVMvz17SkqZ3zzHp4yibnO+4yx+swrpVA5SaSg39BxQsn/8Lpr65fGYW
raRFh0Mco+5jKtQ94yZgHPm+eIzLMQm8oaG3BJDHBwSVAHNmGpLaBos1q3TncRTi5ki5QudcobFz
7/Kr3xi010OFIsDVZH8ECVZcOTYVCwnOx0vKVYYT/gqT26vPFRrY7EqakS7wrhVbSsvjQwXrmmsC
MEdRaa1FLxVVGrRINamzA2CcUM/B7bHJiDYsJVTWLOl/MchBCyw7I7JaxtWlwZYxZ+y7IKF4WzpH
3ktZR7XEa6Iv4d5urh2ruUsCshcQw79+msgkdCVaoXiDG8knr2z0F0xFBF31jYySl3xDQv8LU/2y
DUZaCpKMGyOAeEiEiOIbBTsvih3/irVEjcYozqLlnS+m7DgkfM8Et8hIGMFlIY0B240L2aP7oMXF
TcuqzNqroJzul9x7Whq2kSJe8ltQXTUaBZBB+oyCqDG9Bxwz31NBcV3LWS8W9XtSQIsUy1igfHCP
l+wAuI4XdbPM0w3AmRevHm4aj7+K7L2PTrDkFQVfdEfxirIs/wLm8htyPRc4loS4mh6LIaUfcJpu
vHK8IRoBtVog7Vs4RQ7QflAFkvHLhMq1QzQG+l90J5pCLsUkOMcH4O5cSC+U2WePjqFWipzq6U2M
w5veqL2zusmATtFBUQve5tjk3+ftuYYTFm4s0LVRGZi3ZYFIHC7dhbM+M5/w72IfkJ2yXGQLbnxZ
dymWGW5Oiq/HgdrFIeiqYpe9DToCDPCBrkC8v1cr14HqH6lVwi7pLEghCW05lsXzo1Y8+SaWwx5W
KHe903fph6zgME4p1RJxV6eIc27e0iy+NIl6Wgib7wS9AVec7BBgApQMLwW4GK/dQ5J51XOo2O6h
E8ljoIKjMWIj9og/s45AH5RmfaUklwdDdnP0Jkn/bVY8VT3fMFzRd1rikEkhbosREYN9xMjWR1K8
6HNKVQYeoxJrsjVjJQdcf1Px0TSjey4kX0I3b2+yuHslCXwZgu7XxMGOolrRfg2Y8vfBmn5I6H+/
Ev1kJeRJqUftz8cwTcwT5v8rAy4NMT2I5b3Z4tbF2P+oGwqgsvvHgYa+iCIi9xKUgPEajwxfOr6h
s/8CYMl5Fd1E+AR9px4WO0KL2PFWIeCYGZExfHsVaakDohYOK79RCC1ddz0NPO2sjuePWb53OdEi
J7B2uJ93dPGyepjafdbx1Z27i5OhN2M8+xYjBRUTdQ0UFMieMb9/S8LpM/BSNA9eMJPBH4+ykW0m
IYY0FvSpHjCY382ctgKCH1Xlxlcz6+Jd0jyvZnW2afckGtcwbnl8pD2mKKw+3cUMLLrD3OuMR6HV
gDekqOahYWkW9yK4ilP7rbb7W/3wWjgHIazwVmTjLnZM9MU63ycGX+/UWL9N6XeR5xUPid5fTDNP
cbar3taa25MTGr+I0BsbryNXWQTIOZXH/0KvxNQgKHUGOab7z4w6mqv4BBX2d2l14WXqePLWGXe0
UTbrdSWm8mrib8eNJP4eoQpEqSq8PSG2c+U2Zz+nvdad/D9N7ZydiQ2VqvQBMq/GTVxxylq9gAK+
QBAx5E2QS9pshFw+aZbcNnxpYm2yhob/ZVkDi/lcXCikCTeL5Kk+1y/C59bwEw101gTjQadvVuX0
OLAiOGdaNTPkm28AVENPeBJNLo5Jy7ID+itcx2YkZ6aofMMpRxoA9TFSC64ss3SSKGC5EOVOgUad
e3y+1eJGFDo7EQcwi/ZndmgxKuU2mQbn2a3VeNNDmaZGaDoE1DH2mUp2gddOXyF4QnKFEAHjeg0f
rdj6ngV3eyxDvGLMluPFgv0ceaUdkOZUPOkdo9mU7WDtDC493+fBHaZ+ccHYg0219yEwSrhnfcNO
J7fCS2yvlCso7j/NSk5TpM6ZhRl38ZSDbhFgNvB9buUt7setMNiqrv36GWMc360aYyk78l4sOgg+
aMjlnIG7rNCFSBayCCLOxJNRGS28WTaS5lC/zy5KMNmVb9zdFCnA1DwFQdftXSSY3YwjBuRoh6zP
F2cXjkzcOUi+sGrPIeFxpG98rjSqTttJIzstDe/Ehg03XT/jazemnGBkJK1wMAyj4d8lcrkxloUE
SR6oJ4cyvU96g5ydnkD4NFS7DTU/VKiq/w3lOX9pNF3UXLl6c+68oaaO9po/6moSKdhJMhuaTorl
kOaixH4VPnNyNuKn6du8uqlTTt4wHt3HduIV0KCQnGm43MzElbC58GfQgPWBcZmvqialEn6/h/5g
7WaLxwmFRYRS+c58OvABd46bPmOx+sg1cNUpeP71mLlxacLcTQ0eOPZc41YkqS0R87dGwPPUBqR0
4mNgvNYQV7iV/W8hK27jifPL731ri63l0Sy6y5xUFBYCLaDX5aykdZ/7DA46qML35bkK0DMEUa2s
xI0qYvb0yvmws5DSWPM1rTjkeInj3oRG5133IcOHX1IbXNg1VpSwfrELLU2n3BvwigYEognsKpPV
RspipoSCFg1loDO9TwOOVL4IKQFM7rR0Uu/joXrpQ3+v0vlT/zeCBeI94fW+QjWHvsSsapYP7mi9
Vvy/rHRInFLjZCoMFeRYJNZQouGTDQ+WpsMXN0kxDOf1b7Fw4luwAW4k3F7hj+oStCS81MSTEmQl
tobuJFfnS7TtQ9Uzl3sAFsnL+O5DwwmEDYIGP3jBndmNx1DWnHk7EgbpdOykWe6wpb8kIXQ+SZ1q
3p2WajpiMH0lRnUZ+HqBRiMvji6/WSb3o6r9p1yFxzAfb8DRH1ebCK5BDBoFMWrVeGwz78lsgrtp
9tjy6MtFWK9qYqgrzLg+Yb9yMR5AZZ3K9Y/dzs+OC+5tFUwua5qqTVZTLqP0MUlDkxNLT6PzeDOk
vOwMnL5rDXo/xrmM8KUO7N1Us8376YVfnI/OfcJIAcDm4s7Zl1Esn6mmNDc5Px8LM4sR3vvVN94T
wWK704dtT9beaSQmthlbLsrY19BnqHisxhH3juSypl2pwdCYKNot56gdNpwG/zGRnJWox94d9Sic
1i9zW3U04eA3qmmJ4RqniWYa+Mm4s0ktqfkTvNdns8yfrilu42R4NM30K4FFzIk//QoNf2+ZZUPF
TPzZsZsqAUR6sCZPIP+xCwzzJ9UGS2QStt3Yc5dsU9kcF5+fZ/TLSaL0U7c98p1u7jwaTrd937wA
kwDLcR+29sVymuvVK54cOQasOK0bWVfvAcijKETajVX5sHqMolA4HjlhMPV38bgdNbs7tJfm9ySJ
nDs4st/Jb8NDLZoP+jGGZwIMHa8QI2OomeCppoP/lyz3Y8r9//DxgDG5ugEEEppHqoMq4v+nnfam
6arP+iv7X8S5/+Of8TedzvwrEI62wpJyDW1Qa7hk/07PM/8KuSxR2wBQ8dOFDZzo70KdK/4CFhLi
rP2bR9bid/2TUBcIBD6wd7ZArQv+PQZaXuH/JtShB7JZNT1QSTbsEH79n4Ah/DVSO+44ATnkh7nL
hzwvJo31VYnV3iKOgfptZ6i/KfzfjO/sFlNkiUpQ3/QjkOAGWjBhYEDr8IPJKZ38fiQyHpgfPY4t
buhZ88AEReGmTbLaghLQaiQx4t0vu/EQADWu2Bq4u2CdYO82GuwiA4k/TgOOF0jHsuJMvhBSjUh5
MeUJz74BY5PhQa9vXb2XzAWlRTRO8WzALDZopDI9at1VxoGOLS72QVE61v1ELYMExZzxHD0A+gEd
ZAJqLpRN1ZddrXt7dl/Y8UIepVP+MeTmD46Gmz+4lOxS/RCgY/QVCqKhQDXwoSsNitYFD0cPdnTh
ApEWVrVNWrDS9FqB5mS1O/qRpK3paGkEtcD0oh2308NC4PGNFXMXzVlePpEzkozztBywTRiuXLfz
jiz/p8OSq4upwderRmBXqRMfnBqcvHT4d/nZwdOqodmrxmeHhISjVdrVttdwbXYDbbT2iqP8kgDf
RhIF+tx2NhmwkTlUQ7o7E6LrLOZDB1RuRyJwBV8H1Lv3LN0mw41VmSZh4hB5FZewfwU/yPg1ajS4
oyHhc282t7kGh7OEOdtBxwesoeIxN9Vjnpnt51IDa5GxgYkt5rRVSHjCsUaTIxurswdi6lWpFXvr
IlBpxmTn2SuQ8x5+A/YODo1YfzzOnsZ1qDHoisHvKW+r/thqSDq3bsw4DWz1YuzmjdTjaDzS6ghu
JXs2vYml2EjyY8O4OBNQJLLmifUZST1BfWVj0tMePW4Ae7dIy3ganLSyj0GNRTsOdJXzosfqJmAy
nwXGSRjNyWU1fBdJ2p2+XHtOdqERi2Pd11cNQ5XYSj3Gd0wju2wCGUuFqbgUeuaH7goQ3SuqiPqg
cZ+kpnNcFZOjlwAllyEqkOU33S5AjSQFyOiUrZxgJz/vDv2S+Bt/IK4c50hXfPqcvobitzsVFuAW
dAchkupcG8byK1Pq12IjJod5rx5zbNkRhgS5NQ2yuNOy4BCDx7LHwY0pkqKIqKt9+4LHofozh2a1
K2vXjLIKA1ofTJ62gsSRNq5um472kH3Ss0bEVnFfuGVLOzwdX2qR8/UyFfUbCdWJko9kftEn/FSN
mD4xi3JucxXOFSY+bkT5jqMA/T4ofRt/CSGpr7J8snwa2EhOc4EpmEGERvOtWj2cD+snwmFwAVw1
wNCo8eh1RLK0QyVhjcx7RbsNxYtB960YLSJG9WDHUuCOtK/9G/MFWes6VjcdC4DzOGOhtXgXLl23
yGtgX8tu8QvzDENufE09C8UWsmJZsXCPG87IQY+1Mmt2y6Dt/XNjst1PibdCWWIPYLjNMRkkFQRz
YR4V3JSNY9rrtZdYuEFFM9xYadhdpVA8I7rR+dHwjEFTA/TaBq2rM68Ll3e09Akk4UZHwCS2Zxqi
rfm+z/zhhntXceXbLWOIOSX3qbc2NIQaD8QC5J2YOzwejeX+KQHwyiilvOk5bs0Wj/bChLcx/KXb
oXC1Ed//rSHN+LYr2+7ceK1lUp9oqUNNUvBsjCs5yUQsl4r86WZJ1+Axnif1WSSL9u4aJ7zDsW4q
xg9Y+Q7ytKkC1oh8Fxjf7Bc7K+N7Dn28ARyr5vsEbw5DInatnV8E015Y6XzJczeJip6n8bZ0VozC
mQqzL9qM6SlhN2+eFFMnC/u1PhT+Kq9CuYRbw2us685ujD3cvgTWfM0wFMJRe/A4XZ9G1ONtUefq
yW/6HJ2J+1ioMFMOpAbQko4qTf9AHSphT9H7CkwCLkET/8mJGJ4Kuch3m46G0+IivtV5LK/DALGy
JH5Gbk2w2S3WihrA/C2dwQc0QMCf6lE+zgOblU2FMegmx0a9K9aOu8m6pPadSkOSbJZ84upFJMna
7pv0cr6fYI1t58z0T4C51jsUd8cCadIXv1O0mwgfqEG2D714v8RjPGEOoGRm67B/fgl9zuURhE5+
DTbL84w16x76xfzWL2YMjTMrfFQDbrCbJXaoeyo7+4pOCPPgd4nlby2POlZdvOkqfQ6IbaTVGpmr
NJwh3S6m4R6cJcdbpBrDPIBkB+AUYvrq0XpGHuiUZNSvHiCe59lfnJe5GaqvBmvzs/AbohFWDT2r
JOxw9laTQ3RvLa9Y1e2zXTPflkbu3QEE67Z230A0xFdbwYuXxKZJv4Th3uXJglefqNkrCRD3PKR2
e3ZopzrKtOWhly/unkwwu3ynaNZb6VA21vbDJau8/GnuBdYG3NKfVgCr26kCHqQ+Zs1KpE8rBpGr
ppXiYvdK4vlZiz8qKdYvGzdxhIOjgmoujeQ6sSbKo5ak31EjZhSbeCzZXrpTL54UhuBwA8GlAo6E
Gw6sUTifRcmBNOM0Q+dYU/fjlj3lam9AB/UPaVALIwoGI9g5mUOdBtRbcotuf0U18nIAZE8FOwlL
Pv5qDYvHcurxbuIhwzyD4WU9B5jw/0hf+ddDWXOX7nB1/V5mK32PVWoyd2TpawfNBGGuzg2c4FX8
gbmWQLez6rJqZQzLAcpSeKtRZZGxDB5H38KodgZFp5x5Q1zO27Ex2LEKhjWCI6L+BuSUnwSAlO7M
o8VPI8IcNC9Lqsqe/b5FVHTpDYbuIwsYYb6xGvgEjXZA3KPMItg4juMzL8xt+srNWxU41Zj3Us2H
wt7oXlVe9UKUl2u05u+IrYOO7wyyVK0ZUyWZHKWpU5K7N4dySFStZlJhOMq2/g+oSoCo2zbAqxhh
rlyTiAVlPQ4hqbnCEgvrCnsx+17Nv0LsAjCqmVhDASgoTxAeXBcZWw5fhQDFwjA8QGDHIr5aC77I
mMMwK8cIbHN5w8uucRnBBeU9fcaBk7xkY5mdA03tGjS/a03Ni9JErwocyhWIF9BzmvcF8EpGIMHU
xoE8vxGaC5ZpQtgw0B1MvxaM9v67msrhqyf/uuEP4x3vjQtpEPMTb53Nto2DeSxtdhGdMp9H6WOs
nxg42rTLXkGaWWyBUNT37pB6Ry4SMkQyuXXLYN32pPOPrsl9quic4VAmwtlyRSHdsW4+1jEDU4I2
SA4UbA0yqSeO2Vx/DT7Ydnio7nGszSfYUG+AIk/sEptIn0g3pJlfJplr+ajeC2mTjDZ0Zzmrz8MI
o2rwaRaeZpYRRjx/eXlYvrIz4JzLJfNouXMMA4Cyom6p4Pub7hTqZNm8cYfZPuMkdHfWkgYOf3sG
pzW08/eG4vGTy1AWLZM97DktPFpg+reVblqsjGx5mT1cj4uLko2R5aVzM3879vKQl/VrzoZ0GxRN
ozWr/pbOofRAktnfjUuMmavx73xKE6KpGUoOF42MuP1XR5kTUDdFCE9r7h3jc1TfHXpTJAvR3vdw
Oakf+xzK6q4H6ITJkL5IKx7t54lYb0QEcrgbLGrs4nkO6XVu6wjUjoEPwOy58htdsUxhPTMEOoTl
UpyBGtwkEj6TWI5kzB67fOD7LPCQJ+5yO7vBb0KZeAVqrSK7tL0yzFM4ZhrmNlkTGIeGg4sJfXqu
pum1je37JIDPCMksxaU2npKkIHtc9KRvMb0fZscYP4PanR5RKavHuKFvKHSVGbXGgGCeomlM9Wru
c2+lboB0jzP/D/bOZEluJE3SrzIy50YKVgNw6MP4voV7eKwkLxAGk8S+G2AwPP18YFVNZbJmsqbv
feGFIuEbYDDTX/VTtuiJ0ME55Uv/0HQZxYzi+vxgtdZpLInMYbplhMl7ZpMXSr2I1yVPjAgb6saJ
NWR0D0aW7/B9SabF1O21aNATRKY3lN3wBHcs2+mifNWE4RvRBx8EwcXOVXN4yasuf9SOi2NztPwt
uXwCiBmFAdnMWJr9OImsMUbwMoccTMIQfdZZVG4dq3+0SdWlcEqYBTfi0SoiQmR2GF2q1BEblrSF
wjmD4JOsLoZTfQuX6IYN42ByEJ2rGjXMa5AxE0vdmpGWLx8y9eN/yy3/n3KLsGGfhIBV8Ad5rklg
9/9tiLrWw0iH23fjf7VDKr+mf+4pQHf51z/2N93F/k1A1bMxIPnhMv7Dn/R/ZBcfvQ3rPdWxtgMj
lf/6hz/K/83CbOkianhe6IHK+6fsYv8G+B2HVECw2fMQ7/8rsotY7E9/ws8Km+A2rw7/mzm1h77z
R9WlqtRIfwiF0UJpehJn1a0HUloMr6dxYeqIW2BWD6lC/MVFuB2Lxjh3vQmkCDPnWeTZxjDtH603
3hPDz24zy/UJqAk1MgvP1Zsr98JXx8bfHeRjC/eCUcxYP9RuHHwZKgs6atXJZ6Bz1dmuSfZVo6t3
6MB6Q0XHU9rIl3YIPpB0jL0hq/lhyrX8lMYdaWG3RPIFRaWLMLj7PjEb5gkb3YhvpTMWa+pujPuU
hvkmqJpoo9ppwT/gevFdUW0DIIJbOIK0N6UR3A3bIRHA6hPtZAfJwposb6NG23wDWGVv/nDl/D08
/j+qoXys00r2//k/lyT4L985NjkccXRCweMWvyhdUd5wfppgRwCN5p6W7blrHaB8zfTDGIE9ccKm
NwKX5KrNOaz99Yv/WWb724XKBeSFPpA881/aEGSB7WHs4Wq50WACYpse/D6AmjOyTLWzLPd//XLe
8mF+/bB/uMuspczgD7Ieh8fWAOter6IWLlwA5XJjjzjxrLAcX1yzIU2jZxeXU5qpJZcXrBTl9HuX
De9XI3G7vS0Tez9GRrNTBfYDICXMthr80ULZ7AgHlPRyy2SLtqFGpfbeAXt2rD0Yyu4y7gYsQUaa
y/wgayy1GcOB/WhScmFgSoqYvsDZYH6apl+0I6wVcQ2sskkU7tSAUNVIOrlcq4R9EvPYgCl3NVMh
ThJq5HYBFfMkqegWs+tuZvfju+Yz0634MeZxVNihcbRSy9ghI7prF+PxY0q08ZC21HlMNsGuv/6u
//W64iYOKbkIPCb6CG5//qp9mzo8Kub5kEMek+sMGigfEdAAyzLWwoYaP7g8+osqn56qqgj/zWX9
86f880/tEJKDE28TJoDI8AvK2pu90qCxrlwNYUUDV1uQPSvmBwv31aVu+tso8aYDqiTozgQqVZ13
1TG1r3/9LSwr1q/vQpiW5WP6dIX9ay9FBw0akLdgDuNHRffEqWbaqswqsFpXTAq3f/1qlhf8coUL
lG8fkykSOnZVjii/fO0u6Qm6KZY9tk6NAwv6tEpqht1ORb0bJ0v/mlDZsa3Jlx4md4j3Y+F5z1M5
R/nGnTz6QSIRWXtireZnPQ31LZ3pM4WV7xzroZ4f+5royk8cg7I68Qh7Bacbs59DHXCCiRCGic7q
4nOgiSW49WI1jEtycSFNyl1byf2o3KvnWpt5HG0oLEl7CsPpHKRS/D64UKoLB7wKQLNqQ/qtu1Mc
gvU8w4xRw7xBc+AomXYw2bxk0/XuE1CeYs06xZYcwOR5qCUOOrgMD7ZDiAxAXPOmZapeLSLq26ae
X2C5wslJbLnReNKvlER1GzUZ4gPbXXdIkJAgS1lMx0tqDfduR3+N6LqrafN5NCsoPnjiGfacyENd
TQVZ3tQCiyCaQ2+1464z9DWWQ/6jjJYeJ5tJM2ceKtd64pmATNHh3fc2DnusJgibPZ3E1FXprwzI
3R+E0YurLsZt+7NUS3W7JG7HbYCYdzLbYJlG0LMeS/0SkbN0BY791Mw+TZkFudNxN8oZTxNB9o07
4NB0zRyMzcQZvAjbD6GHreE77k6P09IerPBluRO6eoL3tO/QQU0iC8daOf5Tzw2yA18nwQBNdOFq
E/65cLW1r2nkfKV4hGn26BSkaOb63EZJfWBEr7cT2uQFzN4X0NOnlOrVV+0w1R9pdH9fyEuHVHTw
CagT0/U0XNo6ae59rKgAwll5EK2N3D3XvFSl46MfeuNuRsFg3bPDzbQcOEz6v3EndfpEQx8bay6o
eJtPklykMo+OdoFvK9pww8pmbJvtKydotvHMsXXo0vowhDg12bdHe9WniLWR/9qkXFaiKh/Qh+xd
FITmsSTLvxWhBm8U8Mw/6ta6mT0AeHwbQCucZ5SQmZiuig9YId+TqC8PFIehI4F/wfcIWZxDBgMV
TGWrEZHhbKo84/TMrCZIKGK2airogp7+n9jWBt3siY2lqC/2Nmels9dU36g9JeyCTIz3sMx3ViOG
jZ9L2trGBMIoh9trnS4AUtcZ0dkCtN8ebBQklCQ5uFMAaZqp9a0oG0xScz+t+54D3exSaWcggFLL
POlNL1IJAMHkbp9K3uNIoWGz9Hc6jfHEGxs/ebLz19X40hXpOw8k/r4nnN3ckFHzrK3vFmKbFk60
T40aw4FlzBu6Kb/REfnCYF2cTF/M5wa7yXbxfwM+eVlULXwR/eVnV0/exu9Zi5HXl/NjYfYfaQuX
P8/RWkF+5KRnAR9jwKOpYOU0WGtEn42QaoPuLJxCrbzJIk8XgEganSvxvHztz5H9eUzKZLG0fp+9
nh1d89qSyANuMT/F41RhR1DiHgNFiOfx6CwzMtyetzhL0gfTAOhl2/OzG9s/jJIFjfaCkUxrTJfp
iPBPkLLZNuz1OAlNWDB77/swRSnMYkIhVrjhF7vW0ApXlle/YEV84Dcr16qzqKOfUGimbDypBG6w
YqBkav/NaUCAYcK+1en0WhnYPxY3l0s970oiSK/a1P0SS5lvaWJhxOF+jlrLOtaRV2P7yi615OCc
/xwJhsaw5lGc7a3liqOeL7w4KFZxkDgPYVHvxgYL3Dz5+bbssnxNYPqjH8EG5yEtO6KNnbPrgD1r
ohahkm51W3fJupmy92AkEiD70NxxWA42joi6o8LYzRSi8vy18st45dTOl9ysurVCgatFSvtuVBEP
kAZOSrttAKRnX3r23tBcyPAJkOeZmjAg1YI0eOdsCOlT5GHP+jbYrNttQkw8oYgYk1bmPZVW/5Qi
b6y6phwOhaMf22YwjnWSzeuJ2/KY1vU7RsMrq+E697xbWY7p5WeEFEojqr47vtZ1Nu5tu/F4C2a1
5aDfP6pIvYJzKvYpkt+jtpolj9tNR8+p8oubu+1DHUb3PA5P+I5+l23DFGPur7Mc+InMxzlxwX2Q
L6s9RjFtGq6wnj1TeZ4eCHIiphU86ldOkGxtr2v2hIzrfdBq9zDAJ1tjcEkOoi/aA4thQeK2YBTl
t3RZagSL3q/63YDxC9m8zcG2B962lJF9KRe6AL/XANWXC3MVkZcKYtlc/aSR23zMgLm5pnlsgEze
7Y6HXevmOyMmcJiiEsVT8zhg91o4jvFmTiCvp3Y7PgoT3I5WIcNflzbTmEViEJJK+VyU5QbWh3cA
NZPcl+HfCGhZEt91jOFMOmL+hOMrfZobdCklyvoATgbkpE9QvUnZdRhhhi/RLPpNlMyf+96IX0MD
7EqGaPykc1YcMgB0ecfl02gCFFmFivUsovX3mcGL/xRakCzKyKemEtPClqk9f9iodi61z9s4G7/b
MxlairR3mqzbXvdWcNCD6Vx1N/lUb+JbaegheWDqxc8FOLjHWbxnNohulOCNwjJv7fOyAmEbkKvu
pWIhDHD40ak8brSZfe27eOEDF9N54maDFO/VR7odGIc0KDdgIB6IM18m7Q5by4AxVInorZKz81r3
scCS7WxbkBPXsUM2gkioVrA1YqCQC7W9DNi2Ww11pg5IHipyrM5jcMG/mwxOFXUz7hNeweyEa7kj
SEPi2u+SkSltOF2cMr1WxKV3eIA+gVTH06e5zVMOoBtr8C3QGLXJOBycKGiTuzXhyMU1tivswuTa
rqlTCJOHUjTgdBa0tFKQ01eBve+ZYVarSLv1cQmOrzVAoBtI1tSwqXyQpX0gfNFfor7xGyh/Bkdd
pfKL9Nzwc46Jds+BuX4KsYseFbeiSIrdIpEbSPnf0oq4OmtucFUeJlXL15C68tRpVnizxLGm+bNO
vPk7Mhc+/TTlWlLmbWLFAanpQUDUzqNqeHC6FRN+bhYJk6/oV7hGQOzg4Pw90DLZuwXmV+RjuFG9
x57OE/ivWyf4aNg74/6dOfYY+bRD3VeHKrV35FLRYVsmzbb2sG9nbXJ2YNscea3oYah0cBuL0XpQ
Nn5C+D7OwqH43UmT9hio1MUl0Cwz3laeGMSgV7bmuGkakd9cHHA3nzzBO2ZL8V36o3fws4zvjIkb
bab1rQzpN6vIDkAfy7hhMTLQVHVS2DQPsQ5MCJNo+LjG8uFswH85t2ZR7WfEw3NX9vaRa5nYYsZ8
2uGGIG6sNLiTTL2DEfri+F35HPf5buyra+5X7c2Kq2KbcLRd211pvZQB1QYOQ4llJpc8wk0vD1E9
Hluv6E5GZ9LC1FV7PaoIhhVvLfbonykHS7Pft7Gk6Kr8aMcQdR0PywY7MPvLyZm3QygfYKCUt2QI
ch5JZroVtEAh1DKXF760vvNYkJTmyqNv2J+yeAqvrJG/I49/YrB+GCoht+zlD7aRPLtS0W5swNHq
4vJ7ydMFjAZdjYj1ayOxgw0zVX7fGhxrzZ1dNbN9aXNFRkEM96b1b8rr+k0dsA32MyvZyGCikpw6
lFWEERsBIkppMIiTjRqiCx0I7Iy92VlwYxsYdd0n+tpO9gAEhFNlT0Siu1q0bnDWBoFdyOfEchKW
MBuUjmBEQmpgIoAlPOMhi8Loli9Sg9kRs4m8W+RPb5UhgbNmBxP80iasY6gkZG0In5zbMo7Xbek4
T0JGYpemKcE+pvB3EmxfvJkRmeQYd14wqpemc6vVtESo7Lr9RJKvT9Zl7O0K7X2vE8FRyOh/pJHZ
7pTsKHSy5ED/ec2QgV2Y9WGb820e+nKX6YRHcuDwnseSvHMf2FfA9fg61V1IdYVDElNlRjstpVyU
2ubmZ09LRlu9NHd2ZxXvUEf4FX2i+IxQTkFHICge2G4Gja9xXhvZfJkyOcdg96Xcp4hCsBUQYmzb
MA6cTXomjAzpAe0kpIVp+MnvGkcwO66yOpUWFvLBV9qmqC+d8XATaSonriwK0cxV1Y7iOz0oNpNL
Jk6T4yW7kAbhc+2U77GggnhVk5Kj2LkRX80aQ6SlZnaEaCUvCQfQ2QDcmocmFqRS+98w2qTrJvbT
U8HAYuUn3kcCmxB7pg9J2Ai5MF3Zv9ojKTc2KwbTrT6G4TXExOTL7DIVKGacfCWwLGgpOb0xgy2e
oZ/RYWhMMNsnv7o78xLWdGtrjw9M3XNhEaWo+q+tT8mv2Sx9v5mtnTswUArRlzrgCZ1yRbeOgCRA
WbBylbMhJE2DcFSkP1JjHp6GTDiw7muX9+kXR72UDy/cxxWxDgWUwjwMuJjWRNrfk9zmFpJVhJM0
ZWTbDkynJjujbYqaY3MpPIYtMpyZSOATWeqQRZt/zFJxJnH6320/xrEaOC0wQbhGDZthG7wcwfb6
GDeu+0JKj99sqV9GHTI+J0slc8G0ZxMsNc3DUthsLtXNtdtT4kybc2OIb3FIvfPECH5rZub0rpby
Zx6da07V3ab3CMgMPRXR0c+26HQpjk5/dkjbbZGT9yTnFCwV06lk21PTOh0s9dPJUkTN52l2dYoN
pgsLthNY/u6NKd01bd8GoFVG5OZSbF1mVFznS9l1wzEVA7WJkksRNnYPfID5Uo/Nc+Kh9JYyumQI
iXmw5plLnTasTIK7IyslV/LByf1oxw71gdOnyZCG/idOxc4lWkq6Xbfpv0ZLcXeKv+w4L2Xe81Lr
jfOEnH4eDEyDcwbBcTWL9+hvXeBZFz9N6ZBe66UqHJr59A1Qm7e2ICRvR4eNkxVTLo65CzsZvAV+
F3xFUDjUahxVs20zHm3RUlNuL4XlVs+xqhVVdYp8lWM88Z8IeTGMi1xEjnZ0t4H0nlTJTRzDwoZ8
tpSj23U8HwL60s2lOL1H74HHRZt6vtSqY1UcV7lHMo+lM3iQE9A2DDxsSBooNTSzz+7UHwO3e4pU
yGHBpr49SY9ZESQP7VLszgOZG9s4UgD6ZazoMg8zZpeUAjIsnTFAd93bvGwEedSle9uV48usLP/J
0q3xEnX+PRjy6aOgmf4ygogTQONu4zRtisEnFRjH43n2uYdmq+9OMk39Pc9N+zHvE/FduJxS8KBL
7iESFwP44h3mEpDBiaRuIdUO0aHRQJDxQLwHYtzZtk/Xu5WVm5D8yiHG3CL9qXowbd086Cm403j3
JTHc0wxBIS2Mz7Dgs4ZEtvA+13nD3m1+TcwKA07SRbdiWSYJ3+otIXH3oJrK5hhs6x+dZ7d3D7PA
xgFD+OTgfnht+6Ki79F10cdSHvUe7eq3oXNBp9uLU9GkLYu9lXMZUlVshFP+jMdEN6WXdrKYpzdL
KwgMif9f5DCZlKZ+mL54faqxGr6WI5AVjhwmmwQckaGlebYv+TOYkRjkSosIB4mmCz4m6ohKil16
CRANYZStbeNyvWXOtBPEUNZYmBhzGwmbKmsabxBLulXTp2c3MF8NbRyMEl8PI3b+orl8piS6lOW8
NqzulPgxvQrMIggAVBv6YYCtxgu0UzPH9Ts+BS2k4TaxjMc86wWR9ehTgDnV9pXNUDtNT2NE7tPM
oaGJzmhWI1w51gavf/MSonHwJmFGzCycZyezWtoL6jg+jzxdj63S8TaN3fLWi9k7ZzNnCOkpccoz
rAijHyeHQbr4f0Zqjf02fm7kUmWvdNs+00BsM2ES+SejaomnhEZzbKtYHNOwSx68GH52Mmj3WC8h
mBSLClsv5yX155ongTOtK0VnDz3J+BdD/4XR8XIkaMfDbGbGVvk1T7NBgd2pxxbYR0mdTZdUis1F
oW8dx6m974IYMgCq7Go6eNIEad8ry+VbzqdjFEoSfzIgmAgNESLRPVb572jCmnMxfJFckA+lN/UF
4yzZIotHWTCY3kmBKNiMeeNu6OsLL0UuuwNNrSDoUna4kZPrY2VV4a1UwZYB0sdPJFFJUGznSoom
aHJ6M2g/eRgmhVgYzN69m5a+jSp5sZLiYSToYSdXgfiZ7QS2qeNc62jte8Ox7ZviOjdIRFkfQfvO
cTECDkwf/XKCqauTakeJb2+vs8FC1KQhdqhXDFJeay9N7vNsPfK7B9cuLxxAYY6zVuieW89OP2Ge
ljtDm1gqkDE7C82tN7sPJNOQMJ0GkzdrP/1KyiHF8VwlX6Ts9JmlkIbiyus4UCbyJnVPCgeZ5TzJ
1tth0GXN9evizHlWE0/PXoJloz00PtuqbhrXfHZvXWR+QdNvAbkxA4UcL/JO6c0tR0Fwf8xH4fgG
JbGrOj+wyIfPBhhCQmYthNNBX5OWqWAl1bpnx32p8m48s+GccXVrEDHUxGxI0QcPhnSLXd4W9tkc
KA6wXDcCMknVQS9HOPtZat48JyAXZYMYx0QIp7QbP1slTO/Mi/IdAO2S9SilkW6uWpa4DFd6kaUl
mgElKVPp5wV3p2ieFoGzHMZmq+ryR9IQrCogspxaD9aaj22FZKMuL4QX2fslaX4v8u6Lh0QOzbQN
sIsWe6PXb1xfX7N5Sm4FJzgO/zLeaQUiXuUxkFfMf2cIHd5jROIW3YM4XZl4pDJV31w4LsHQ7xV6
UhgXPl1fM7mUsvUOU4lnnK6h6rWIGudLF+NQGUz/iguwvyWzsRVcgCDyCJOEax8k3Zpce7sPDOcw
AvmlbiGRZ3cBb47zaNAegqnWHRdSxFKuW1dWR5iJp2CHexUgQnwvOJMw9XC8LdbtHv3HWRxPqXPO
l5lf57O21lLJ9VwnxhpQIj09U3exfBCPeSLaDTUb7t5x0MPYJu9xzzMysmlJspnRrLFaLQbmGEk3
TGP8oiz/AdZyeQsLTnHT4NTdjsuZ7qwhGzZmabnTvmOb/GK04MrXGoSOf44MJ/7hD1Cp4BKkCjg+
UXi0R5fsUJnG2XPW1ot53grfZS2d8QA8yf5KmFXh7Gpq6kznsSkpCypzsTG9nyUWaZK/W0nEXVPB
F2f+KMNJ7Hple7cqdvQ7t93I1K0JXkcaQ1jJMPZAgWQWWxnBl2KuFD+aMe3M0ScPNYu9ZQ/wikwo
rpsJas+q4bj76FiNfe7SxPtioGt9BuxLXq3R6Mohux/jGIfR8Ckt43y86JgFak2IzqvPg55S/xls
Jk1V5UyHeV8YM/30bb3PWuKRgznoFsP0yPB3DsPyQHINuGA/sBeYCVjkrE4y/irBjLP7MabXhgGn
3sgqjOjHivyXodH0kqUEpMiIDF5fnnWQLjapSH1UbTdwFcNqIOCsBpaWXUJONjoSE2bDQj9MSnYc
PvN8sDWEGHanlrbBlgjvRFyiCrcSXfuucOooQK5dnO7jMVZvgrPAi6wK96itsiaF6Y833wn6D3Cr
KV+1sN+piCEFiT+wG8NPZRUzGonNcE01grwPcZXTVzVb774BjdfsO+sWp7CMGepYwC09jy86nt+h
cZZb7HfpE4MX9iKx6PeOFJgFdBre/d4aXwV7Js5h0exfWmUZxcpuzGHjIfk/R6aIt1B7kgtUOnT0
KmTfZXLsesy0a/6O9TZegOessRBjEVbmYmyfOqPr58U0lhrY+cvgLJpWdBuD83y6NggIQcyO9Ltv
Tinwu2bLgAi9Lk9m/0vuJdaGyVxO9EDuetOnXyiv440vMyyqAg6w3YKyt+To3dOFI1+m4CsRj3wQ
zMgRRx8q5K2Owl4jukB6pObF8+yTizH8UJtBeynqptukAHUP0eh5B6fiqIWFra04cpvdLggH/TUb
wKxyGoLRY0nfv6fekK+c2c0OJciQEyVNDFbmSa7+I5Ami1gBQ445FrtsVFfE99b0D2XSGTtYVDCd
285+1FRqHv2ydpctKeOB2pkOYnL6B8MKXmLMoTJuxRqSDDo6gcr9f+BzHmQhK57g2Fqe0KiwVUMD
ubg1jlzO5d3RbVllOruEsYYxQVYe8ZM03kzOkJxhfmCKHjXxXjOG1gu5N4S6EwET/jm1/m/01b/J
2Pk2mSwIAzZoIOEL3w3+0vR1+/YNr1f154zd//Vv/M3r5f4WuLwCPuW/U60wu/zd7GX+5mACI34X
OMBoiSYthdj/cHt5v1HCaOPccAh5iJ+enH+E7OzfHNcWFg4wd3F9YVL7r7RULFaEP3gjFquC5Qsr
wH0UukTTfnF7/fPydAtovRDkOQrBVuRSmwShcmcGACDmKTw5hCXiJFRcqUAZMw8cUecSSaI28wiu
cTtbsjhNtQg2NiAITlhc7f/GWPGLUWl5rzaOOX4r4ZGEChe3yx+MQ/+8SZl3CFR1brIiq5w1aY9d
KxvjYVhux5+gmGC5RduWLSzO0/TZZlZyq0Z1j/reP9gz2kb280b/N+/Q/jWzuFxNtmlTVy8wVNkw
uP78HjkoiHACmsiUNvKOaRx1W8dhoGyZJB9ymX2ri2zeWm7YvSWxcj/aKgPh6Ra+vHVBVTAvi82j
S4vFFsAiC9eg/PQO3an9XRuOeq4tylaDfpIHMzLQj8O5F5seR9NRWhFHqk4NH66okweDuvgMlTbi
V6uyGoc55RpZ2Jlfy7Iwd8lk6+Nctu2JKvLga2e0xTdMc9UTTD7vyzy21SacRXXtkta8+41LDXmT
i3YpIGwNagxigl+bKaz7KzDI9jg1Tom1JMh5gGjbi93d6PnqDVBh2G91F3XtOjSW4E9tc/hcdRDE
Katre8UyVzr+C5GeHUHGieIqI9wyJU6eSsU2NyBuemrpbCQUGBLj7kiPrycMwSEH2yA89pUCV2Zm
FqyDTrRQJCGj+PjTf1CZxrmP/ie/xg3AHHQduiqf9gWzLSzePjoW5jBm80At8n7PRzkl4yIcj4CO
eT72ch8ZBgRk2etTO4afXTy5mG+TfiBxw+EWC0VEoTOzb1VvZV3YnAOxonzGtSa3fWa8NdMEc3yi
WJ34nXhsJU0piHzeZjQ9Gr0W0V0B4z3KxUo+jfOPoav5stjIvRaMfWn2E1cNJBaPDj68RMU/ipm3
a1ugLOFOq2k/0WZTrHkaSVQihbRsVIMfry0pBn/XmAa3p28mFEdwgtFXWFJYa+xEXBnOYgGviKCU
ZbxMcNIWIQV0tc+RAd9zuY/dMN1qWikeJzZaz1VMMQlmRGxtnoyXcRHHqWuGlQsgFLyHofOzZ49J
5VqF5DaNOEzWlGK0R6Xsi01h+qpxRANAs/Efi8mLd66j409IjAZCYKV3TGXaT/kcU9+YENX85Dbx
sKMSBa5RwXl5PbK5I2LgV7RiwbEoa1UTCQioSB3kfooLDJ0qw+NT6OI7yheOgmLwLgwtLM5EBcH0
3MPmw2Bvhef2ExUWz8RXjxCD2PXUeRmc+nLItjjYhkOkJgcELu2qslaiWntmPwMos8KVZ3Zwwofq
ZQxJavIytFWX5vQBaLTFJDi8k+swVkPQmCubqeoJiMMTyLjugv+svJdDCKlF2f2Djwq86twW2d0f
n0JVTwfbrnJ8LibFjUMALKQYHOACTWDX95o402eVt2zTizbcorosutgiJKSm+OhLhBEjYbYyhP4m
TQpOHDSPrs3aUjtqf7O33tfNxe4iTp/WKB4B2QdHs2T0Ws2URmJCf5k93WwGAZwa38mqx0mFwE1L
mBWK25RhhFAxKoZmR3eWZBmW81AJl6FewPlJE+5Kp+weYrxYK9kUbFbc4Y1Rm+Z0anAxIk4B9M/d
EcQPKrUIKuPJ5bSNOqWTbVkxVncKT79zvNZ7mAYHJ6KVto6taUfVEGfBNhCXKXADDCIxc5VW/j7P
fvEEytxeFyE0kqjoL7VmOkc3t4DDoOmlNsffQ7zEyEJw5EKCWAn1j7vR9czXPC6zbV17W9Mc5YMo
+KMqyqqtNWI18svxW6fUE7z1N9/DN8eHZTlOybzGLQQfChbfaubAmzJeuGRMQzYMoo7CbB8Kz6RO
ZkKZIs2VrU0YX1se6f1jJGDAiLkor1SJkiSjvHvVh0W2Mtm+MqeaMPEQUaHf19mnFmIx4RS966YG
7ZHo2WYg65VrQ26F8vtNoUESSS/e5LjL19HAIGKa6++mMxl7DU6iQc6BshMxm0cLB6aC0TR+o640
3sULukl5t9wnMt9byfQWx0vSIW8N+rItvY1zYhVpyJguUnZxJoMCjjEMnmZbsswIYZwX1CChLgwo
ZbB8EeJCoBgihbX4wJqZWsK27dS7amxkeuEEx2FepvdR+Ri15cQbtJ+jwbmjiV9ds7uFASoRUdkQ
wIxzzySFMY4vHiYtkid3clATNXELVrB+BKYLpMLoKusH4BBSFZk0semg07CDarZEaGbqAdzkBPHe
oBk5RyueG5d+eaYFG1cToLScoVqhiqhvwqiLq/RqvbXq5rVwENzL0XxoLMlc3CPhytTR/sZ5qVhs
b966C4r45KayeHSaKNmNhfEAEP2buVhGwKTYKLlgtImdMHIci32exfdc+WAKuwwghkid5zFtrxMX
AiZ4lwFUYUqEpz47kW7u1mWvpwNGXoyLFgkZflOffunyCWnL+ESnX31ihMFyEXb46RicpYNFH0IZ
w3IuS9yMXjq+xE5rygW1j2WdtWkHdIahmUV7JxndE3VCh8xgMt6D18M+p78ow7aAIRNQ9+zyKZnU
Wwy2QDXQQOgdCHZjQnFjnbvokLX5nGZWSL8WYTxEiwnEGj765ugm/b3UV+11xMAwcxYnsntXIWD7
KMf0d7M/p+9+gIBQ6C2JzveqkOktWxLwNkW3SKC53jedCjjCLwOMplgXeaTfZgw0h3jS4Wn0qs/g
C7ChdmFGfhCajZsU8pvsr0GSOCcPJtbGtNJ4l/vliz+QCAR+RJ9jBxsvzE3cGwGTuTD9Kn2B/3BZ
G103ZOjblhvC3RqtyB83iBGvDg9jjCydCXDKVc+xZWSPpc2omceX/TDkrOhp2OBJRFx9sct8eA5d
dIjcnMXGH3sgOLycb1qYmQb1Ch9jYMRIHVoOkP/q1tN0QY2e92MjNNCjucDmUbw4qRI//CqtQH2y
fTFbk8k52t7jYEzmpXDTl1R8SmT5za3Z+OQFKCtRsIh4sblvJpEee9SxPYcLKBQLqFEAlSHETvic
mhQC/GU2fxYh6pSttKCUt8ztYz87sGnCqtsKSr6pg1DXnDJyCj2ZJq08p9tWnW9ucT20XywmxPPi
KVHGvWUHiYyhOwvyptddyHzR/lyZjHQ7xjz2JE7V4lIxFr8KOYYansO4V7GNek01d7tix5NBCBPp
Q5xB6MAD/iCoOQDOFRYHksYdlckJ25cxjc7UD3zte5vOycVKQ96T0JcVMfCyzK9qMd1A+UPjaUWx
pU6ge3cWc46K/ad8seuIxbgT11b3NfHMLxbGnthw2ektXh+3Jrm2xEVWanECtTLNr2A1tjTdi2vG
bvS1MfrorVHOUc74FLiALhbmIi8N6lUSJtEqWZxHViYWFKqvmM3iS+Is8lWnxf9m70yyK1ey7DqV
GIDwFwBD2dSr32NdO72DRXe6owYMMJTW0jQ0D81AM9FItI2RIf2IkLLoZyNzrYzMdLqTj4DZvfvs
M+0WwyxFnpwPVsjboXSQqlWGbRoM5cQvnL3rDfk0zeKd36V4E7tI5iBHgGjoh9ouhpkCl2oPbdC1
l84QVU5ePKEW/j0PZcJmkcFvigkh8zCpVhaLuFgV3c5iTP5IPD99GDvMwUEh+EvxN+KKBNfFiIEQ
A/Kux8DouigCSF8I2L6zFlA7RWHDwZvy8dyXbY51kc+Bo215EnXAEh6I/dG1GyyeBBe3jQHOWMZy
VAimkh5yA6SVWUIrRtMGAQa3BayaffFmMiRbXvnvtApkDx4w4tk2vFvsEQsuSyck058ZdvpQLNr/
qAwwx+aBVQx4wj40OB0Sml/TF2G3xhykv0p9OBuhi+2ZYKKbR5XHVW6gt4klcXxPwa46aIPuLURa
tvxEOjb2PKUdmbbHzjP9zwb7Cw0AGEx5zmzK0icP7MP/4gR1yOGMZcx0avQniYhuF3ThRyBTDsaR
ukj1u18QRHYshuBiPik3vkjoRN9gioEBFvOyWM6dba03mcEZYUYIl0A4tghC7kfqaThmgj/OnTUc
C2964YzXX6Tp2agMLrmyx6FJcatSDkulcoEepXlDDGmED2CwaGylHScOrGTjR8mVxQr90ZkHZAWm
C3Uw2CZyjbtG+tg4PF3QF7CQIGTSz+sJUHPlpLvv/fhVGyC0c/DUVQYSbQwuusCNKokw14UknWv3
U6UREj85UEFN+bt6ng17Kh3XPoQTPGoHmCoModpQC9EZZjVPOhocOeSuuXCvStfXV73hWy3Z/qjh
0rfYO8r9xEnBtNrWtx5wrMBJ/dwPTX2IDTkb9CV7C0PTSsPVLgC20pC2ft335zrGeuL6u8zQuKsO
vidd0zF+9/d+9iT78oUT1+8GiteZ2/AudIYf+UgDGzWc0SZcjZbzfYkt+8VO7hRRax71kMFCTze4
4E6dGq8YtT3n8MMawSSJyyeyzFyEtPtLaTyxmxhyDK+tsycg9QpWdjAP681EgciG9e8KU/s62Sec
wLhUwqE50zjnsDRtBtaayR2MLayUbH6MBGqf2H+32OKiR2nI6NqqX0SN/iwSv5gtZ0DqWftDa8OT
IzHJ/LTeCTl+1oyLbkO1dPyxOcaOMYs2dms/ll7yOno2rF5R3vS+ddt7kCFOru9L4G4qH9Q+tWxx
mT2XyYJLU+XS3syVvMOAsmwJQNhXnQ9fNBP92AvJmkSTO/D7MxVIKz49DqIAQmI/0eh8ygDPKWVi
42aLA+e0kM+P9dpOz7HNZ5dk3vRtMfw6hlUy71llH5lMO0cVRWrPEgCHZAfaahsSfjBMfGHo+Npw
8m6l1F0r4OtLQ9EPhqcvv9B6dI9g3RxHD4I0yu3YwdcjLGp3MkP8ZGUQ+sq2yX3N4S9hEH7Hcuuj
DBbN4gbvJ41Kkho7AAklIbzrGT9lKQPQzUwr7lDdz3FFg9Eu4m5CPLTJ8HJtOLzQOWqyBUkt30KT
NhAmd5ATQGB/gl7aWrcL0QQF/Xv2v+IKScCmn+GEzeZrdQ8hsYbIRQnnzg+pjOlOXZ4QIIldmBb5
nh0J42UTi2CozirNRCUGMhNTxndWAFtjmIx2i+J3ONPQKzmGjf2IMpcS6CFfL9pkMXALygeI9xg3
KkmNwGQ21qZLz7bmj5KgeEc3jcRJW8LasNkubwgn9LsmBIfLTBhEwTgckBj2P/IV/YmKdLiZ1TJe
XF1cuBF+H8e1RIBLh1ZidCj+CBUfY+Lc05NeHcRKIqcxoZScb92xLqXYNwXqak72pFd6E2Txlj58
5GAnzn1PzOWrJTRcuVeoog122nX4A3Ep73ge35SahFFrMjMI0uY7OJR83+XKdLTTUuSXemeQ7jyr
vwmTvomJ4QAGrc+L7bxHnSsvjjVNezMVzJuSehqdHRz50phcT+TV1T0jAXbzuAGVzakyNhGg3PZQ
py/pzzBJngcTEYqKkzCRoXGaGCwkJkc0rg0z/56izwPlfvLkEsY9e8zT7kfi6ieK47szuQa8nexF
NpZt3zmWIqfu/RrnBZmzCTTFRDX8jZ+o5UT3Bw/1Qbq3ARW9tyqYh11oglHwrc+uiUohLOENoZ32
1RE82b14WZ7TUfBjcapD3Aqwv4jmXkX6A+PPyvgr945jRe9uzXONPPw3zjM3+VSCqJgwVynYa41V
0RPK6hSYOaGvxKS/bLUc+t5pT7y8X/nNYA/eCcQQKjaZJ4dXmImTuSOcRGMiZosJm6kcsGMe0oCm
gZaVekDZVmPiaZMJqiHpKfZBWLR3RFTGAx6q4LebVONzqhrb26T9kN1QBkrfSznkH+4ANEkHRAmD
wxdFmkukij0w4vmQkdvPWcR85AhAO3tZZjXomr4dGJNjLvcCzXSxzBswsIi0VutaakclYV2xxK2z
O9HOGuGK4D3V+emKuMshOb9pRaOefFmnvxkiIWUjQfTKGxuV47KYbnhW1BoAAZ38ht5ULL9TxjWR
k1z1DNP8VgXjcqiyMtX0+jbfqOBWZw9f14V5eHJmgUjZUxSN7/wIucJ3Y3/tap2ec7ZRl86zgsMk
JMyntLR6wEvFVIfLMV9gzjWax2Lu38Drfkf44G7lOL2EvkOX7tTy1iPsRyPeVBEKdPRRumRsGgov
EWH0+aMgHrzvLSxn+I/tmwzYFQrUvwxL3G0Djm7P2epFH7jcWVViebkvW7OPtHhrHFqdi93iI9+d
BHEwuBxenUWo+WY03AbPTlvBtGBnSc44HmnASaco3ieTNR/CQFLUyM4C9KzS0v8Il2X5zimISkKu
jszFajJ9F9tnxYrKBOtLkffHTM8KPpO/1c5jgBdwIvcmIkf+k71E9bVWAbNbViuUiFqFd+JFRrPo
NA/zPXLb4Lph6LqjpUKfWseZbnQi43OCdenQ++Y2Xvmo5kr4x8VqsnlbZ1I+MgUyP1pvHK7cDOHZ
UDfiesGfgg4EE/PLLKmezQGN3mPZuTzF0dMhqHLeaCpTTKsaBOyo4pGMDC4C9XT0w/eVkAfTST17
j7a2kuu+rq5i5oQRRuVy+MyU0D+z+AMhC+Jrr21PPn8KraCqVdv/QjkZBRHAUVhLYl7/QK3unm0y
MHzkkgdHTOQD4ibtpcg5xioMXRjbEcr+5/bv36N8IBAsotDEkv//nof7j1X95fPXX6qPv1xT7/zr
n6tvzP//X9d99h+xAxfETo9FYojeISYa/C/7PvcPH3ODzf8KbbVv+4L/1d/WfdEfxP/Z59kuZ1zH
dth8/W3dF/zhBpEd2mZXyEow+I+V0v9TINxnDxnbgYuwjqdj9A/rKdfrLNdaXLxQjcTp5rk1D3Rn
eVeVTfsmH8SQMPiQ7oIsWw9uTdo1hiB/pp3hJyjJxg3qhDgGzfK5uCyKUetAGdR1ryN/o5qai/Cf
vtP3f91D/p0X4Ssq/af9pLFocO/znBBBlmd/NQb9eecXlzR8c2RvN1RziRPdjZK9GdoZUTr+Fac5
77WzdMCmZ4jR6Io5nq8YuL11hiOLg6i9KnL3rFM8mx6wmdcmC2sa+DMr6sUh5GjJjsW5NxPph6Wz
X6o5ZyQp1tJAbF9Am8za5iCwiO06MmX33JCjvbAKZNa1tXKiC+UN5cxQ3pByeQodMJZjXB2mzjsk
My9mxAo8peHNHgZD3em1tm8KQLx2XKHZExoKabdcnlWgflRge0zaUuZOZX0NgMS8Pqu4uRnOb61g
NBtb5VTMrGJbi1bt4i8o0KOFjps+3PfYUL7ZMLUVCQXA2Hh/BLCFoYEMIwsYZ17ZHhIloyLEAIlg
iO88BtNDZGBFZbBFXdP+JSm93PkGapQGb3Ttxd3PFKrRCcRcee8aENIySKRVJs/yC5KM+uDIizzZ
TBSwnkLLf+ZilmzSAUdkbkBLWkh4mUgvveHoh2g6b3E2M+TalNRsvEHMUevuut1T98VwxgbnFJgu
EkZlpBtBPUsbonr8wj8NCIq3kZ+/A8u7VGvwyO3sezJT3jgafNT7IkltA5VGX3xpYFDTYKqHV84C
6BF1zrCt5Lg5Gzh1NpjqiAB+H0OuDjJ7rwpQVjwN93JgbhIZzDXBKMo+F/Q1NxBsWKlm5xswVuH6
2YyAKlxJrgvDz850WW3hemqEWsxdA++5Sxj1h07yOjGOv4O77/cZbZQUViA/BBVdSIbyCkegQgFK
Q3qetoN81wv1FsH3EUgCXszD9Ll2U4iconSPxo0hI8/ntmBzBTGYcGWAYbg1suEGIgbZiQ+D77oP
FKgJHHX8IybDHtMsldxxXqEHCAnCbmYUda0EdO9iuGWXX69TYFjmv4aL6lI95INnsGBDPU8jAfB6
KG5IKKa7psk5Wpa1/k2y1b2huNk/1ba37rmIGD2pe+dkviEKwKz9JvGOLesl9jAxP7fcyUhFUejt
I+KvHbhCZchtK+Ig4YmCEoVqIL6y0tnY5sY/WccMlzLrUDK73vSF1b1Hhg2v3WY8TDoftoVbpo++
Z5KuOYVEwWK593KSIXsHWHNUHOmmiMuVR8JgoDBcZcDc+XF0yufWmvPrSGrWedikGMql3kMzcTl3
DN9OQ29xJCAXs96Io5d15cJuD1yUKY/6TnV1sOW2G+y7tOa+ILneVCAMJxYgDuF1jZO8Qt811BTZ
Tlm6c8oVfjcr9/ZiIyVdZPsx9k17+urlIX1CXscNlqMOMJJ1aad+R9bE0Kaw38j8MeO3+G/8A5Md
mywg9lxdaUThPCY3WZYk/AVwEpeyfE5mqiaY79E3Bne7EZM/84mlR7aQOMFx1b26hXR2c9OcPEzo
NMeqinKj5Ce7ewcgU1yDNEpyzu7BndhM8zm95fZh0XBSXzPSoxup081+dO07zB5qw6GX/ykcxifK
VvHpcJIJM8qayL4ri080+D/ahBurbJZdXVUt9vbMKl8jgXSX1t9vll9yPypaTHgE1Da6q+zL5JTu
ZyW86Xso4utezfLeBmy4C1SH5TMgJ8mY91BVo3diQk58qkSnfqkh5OmhcvHUiQIbcNIY7xYtYMVR
57wYhppKiTTX/s4O82rLWp2dSE3AtyBJt2pm0m0U4NvNPf877KZ7wDz5qjj+HsYI1WeXgPexUQ5Y
b00uXSoOHSpsUAmO0L7k1J19nWvLvWKXzLcA6+JeLrH6zmds3w/qs5vDiuSYpKNLEc1WSZRf1dbi
EPyPj/Yw38wp9aDSsS9OI9KtJRDOgGosP5QXWh90+pbnObT5Vf/qvojMR2LJVLulNCa6asPZYqXG
8y0HJbiB6KOFiRMm96RRnKNSLticNPUDsfW+toKdp5Wn7iWykvCC5yh/7RBjfUu9UIL/45q17FHB
OPBZTwJk/ixr8tu4p7U24qigVJLfaqtH7CwK4ICQf8UrYKbeF/R6bXUOuNeqnMwOZe7VPWxLdMox
lwWSX6DWyMyw4E3nZGWQZ0Rnqdf8TAYAUttI0HKjQ2tzxGiLUaT5kauPhdGmFUagJviJeo66Z8ZZ
752E0qkv2xq3da4+fUsI1MjY8i8vW87GVkyo2lbqlY6V0be1noyveUKS4TFyN6BOHKeM4Iz2jaFP
fFmNCg6ehYXqlx8uMqq4FPxz7xl9nFtz4alt1i3Jl13O/TLNlV0o9nTf8RlzO+cClV5iynaZqwUE
BH/kRlknjLwOA23EhlT/XozYzloF9XEWs67IR3uHMYuBazXXTyof5ienXqaPKtX2ET0F2xayIwCK
fNuMTm+uAXU7DHvUNsxv1Drl29Lo9xif33jdULOB6Fqs3+NCjTuZeFEQcSFV8jOrotuqpjDWpXMA
F0VzHwK4cP8c5oOgTx3Xd4gPEHI2i5bv4VoHV20q3bsAQSHTgTJ+nYxTkAHneJ+uAyUexjhYMAa6
zDZdLDx95YPAFbMtol+rsRZywM1L8+Cud00i6lNv/IbgDdWJ1YOFK9G/LwphHTvjQ1RaZsfA6mke
kt3nSKBsT9zojmnMcbRhnmjfeg3Q620hIrxvvSyqt24MP5cUUqkus6fFuBljx+wvjK/RNubG0Tgc
xZfOMfIGXp12Ky7K2B7TLploDnRT4kejx+OcqBPrzfEpCAW0DZH26o3TCqV5nkmesK7XbJGGL8dk
DKVSTqDFg56aA+jLGUL9BbMBSZ2FIwz0J6Uk9vu4uk+z8VgOWYrSt+w+h9KKTnG1DmbEiPjSD6N5
TwjOPaVpRJ1QiiGTvPuIF9L193mZB6emy/RuHT1Kx8butnfHEVQW32bLroBNWuflb0PJTXpZoSiq
WC0UZVN70yUuflpmmzvbHZyProA8VkWtmQZi+0Tz+ws7Df7PJv+0nVRuepXHex3kGDMSToV2Ohc3
kaCXvIp5TwbutFJSwXvWgn6kFIZj2TN7BhJIbjFeTV443ZZ4VPndH1GlpUM+vosqqXvIeFLnyC6G
TZii0c7TJXtsSORJwmST/i4j6T2JoBuAuIDF4gCrsyK6s2nsWlzGmTCMYFx439texSGToyHNx8NV
Jyi7WPGZk9bvqItPA2JASRGq75OEeQGrvx2T6DEhls3XYYra6Sl48wNvAmfvnzw0dhvQRsxgzEr2
MTvZyxDNDw07tLMqU/sg+a7TGa2sl6HDLms5a76tEvaBdUngj49rzRyM5h07SVCL+H0GfJSG3xcV
NCcbpwD7Wv098vGQh67PCK0XXLZiGtVjLZy3wSX5EFnRt8CtPzxwiM3alPFLZPAojxXW45SGch+P
k30dBRb1kOT3bsdVYq6Jk/tknq5RgMT7gkq9PZ6Pw2A7D/4I44FppzrPsnVvI4F/vlSA9pUo+M8J
PdE9sJ4rES78JabfGPVXklpRt++JNbKXn5iG2kbkM1Vn3tw+agQ41S18QLD3+LgfXd9YWeycQwUR
htrEf/JrPELUivCUo9YMrcXHGvF/mQNc3bJAnO/LkYYblpX5NbzVemEuSNlR4Yb5ZgnH/LrE3L8T
1vDhNH6+c7UgStcwULYkR1cOQsQv+oQ75zpBVjtuPx7p4b6LCubgsV8RLodtP6NmKWmfYlyK7RjX
D6+zgx1Z/r3rLvCUNf5ndr08gyb6WOo2+E5OFEczl7DjHGUNsAr4QqNZIdZuXHymPNlkNKhj3Ub+
cZ0hADSP8mMRdJKtgUu/T1rF92z8esbTnAGcMWEG5qtLX2bOR2ECFnPc4qctZ00TGgyGJlvOupIK
ojEdw4ukQu+kuyI4ytHjBxvPw7ksQwvfrfbPBN2nfTjb6gWMTB7sxbfuKTdf6SsCQZTEaq/BjWZ2
VFNPmYP5jXckgRmXp9fJ91cfpJKET5+ziZFZ7J2LZlrvyzgYfqaol950Xa2Krf+87dn4rRtWS94u
nsfoKnT6fDdVbFsQHtn5d6ecpLNv7WzyX9ScXbX9mLbcMjpZ75aO2NVxDShiEFQ/v3e1cjaN28yv
UW3BXXjzDJxnunDR58TvVtD1j4Kmtvsq4He/WXt58J3xaiGysU8H0okRVtlhL+NBv/aDFMSKl/CZ
7iJ1IdHl36/ebD1l/GsJ+xSoNDj1NbRvO5jBM7b8crM6nn7rWOf/qhon/D5pzopbrI9kIcnyHyl3
j49N5zNe9qSj8Y14iB2wA7oHSNAKOyBL4jW1vznE5bmgReq9TTmTovogGlRMI18nSBLiZQENsgCc
18w0yDOkgfs6rd5DnYnsXFLRdqTpe72PU5hBroWJ3ksQFKg4WeAGcZnDSG/iOTKNU8CbVSU0Oagx
Xc8QxDNNDGKK9s6YVkdiGuuVSy3vjzjBtbG1mjUnK+rb+LnHla8XRzdtpgN1yMhjCvChCc6PwOy9
QwFAvY8iM7ScS3YGHOlMdKIJ/Xuv6qx3FQRtuavZXt8nCq8hLfFN+TuIWa9MnY7OGeb2CzUcXBLK
8DKl1nhb2AkCoXKyeMcx1u6fyqJgDxqvo/XQ9jn1RDOv2SOH9OXhPweV/55BJSECMxT8V6aUfTv9
an5io63kL2Vt/+f/GH795fN//bf//l/12P95ZPkvf9Jf55XhH4wB6cEOPQaCse27/2dc6TF2JJYT
R6iX4oA7Dl/9b9NK/w9H2FhqjfIbkMn08vxtWun+EcPoM8H0sd/+R4IJpnzoT8EEZqTGwku8xQtE
wOsr/oeWbk94Q8GFGl9GMCJ3cjsbO8TSPtAOw4JtmJD1rd2J/UjI8KVfOek346OVVddcs5oLgbX7
KdDipvXG+LqLNUFrmgeRc61XNQqtre3wRqyy9JqR4UD9DGfJQ8SCJN2uYIB7r5Djdd2Hlb0VQtWv
s12gFl3Kb13C2ZxWHP+MHp0SkkCHL7lTx/6/pc7km/gP//4w9nDU+HhmfC+w/2FSOwXEEFHiwrTb
4roRnpHBZzaEKYTe6hQf3CA4apQVCSbvdqTNy47oeMCIfl1nVrJ1pN1Bf8ePXmN9PSSaf2M0a77+
/x3Mmp9PRBYTpadDTxRRlX/4+4VIaCQBiI6ANKcZtkQA8XMXHv70If5/DID5lP3TVwGa830m3/R1
fMmK/xT5mLjiVjNxAd6oI2McD6zUrn+ubvjoF4js//Uv9vdZmL/+k0LbAyric+0xcecv83dfjKKA
KQlpbp8BCbDrXfURPleFWeDQ1hrr4wwOU8jy3/q6oVHe/t03MxIu1Svm58wBSphftj9/ZU/DOHkx
0/a69GbQf3cpr1gFyNcaCdM5S9OYooqShsWpib2NlG53V+Ed/ZEWHonkpLbKUzEQR+VlPl3la8zb
u/QA0tk7stlMI2bG1DVqIYO71o+6N6wXBmmmP+W4pkgmWhYf6daWafXw9W/3mNhs7blPvtfY8UF7
o4FIy8Rg6IYNdQnUkHk4fYb0iG1xUBvmCtG70o1z58Zj/ZElQh3pRXeei2QgnN+H6TH2cvEQmXYW
Du0lvHQ/cSjgjOldRQmCuI0M/OCKZqYEiB7L/S0djcV9Tu33Vo+2+61QOX7ESTvf+3Fhixtn/fgh
abM6ZjnHDiJU7k66QbsXeGluuq4bviNTYjSuiSkcFr9NmI1I576ZGK1ulryzJTEQMX9bhd9tgWf9
R3dM0qehoevanpSzt3vbQUSYrWcCJt2+tFq8hwnpUfxVH3ocmK6GqzraQsXUoXC2cXClIhlJfCDD
frltgqA7DXYd7HsOzdr0qVJLjz5g8dfNwm8qEMp0XgSdCx3hxTDoC0YC0Hn8BcFUk7y9CsFRw1F1
T8mU007qWHsud0iu7KU7Q5OfuNtZx3DmkaSVve97IrxAepvY7Cnb3CItXcU/mRByloBHp4XWXbbE
bcudrXECoJ2rNZWFucUHZHB/S7bTp1lTLDDNVCdXEt+Nhb0Cn3Zz19A8c8EQTdmXDIffX2H5fl6n
+6E/z639mWYBwBcXHv4UJoN0gnMmgLeYoO0CFC0ZIwRkn8F86kpOPNyIz6RVBK4sMtp1Blos3TFm
4eE1RmMzNG+kkFjWEtgqwI5FFjy5JFDuG636b2XswPX61hShH/W0us4a2EliBhAzdd1CnGaOcLZO
H+c+OOvUotGS8hiU4XLBuvGjBrcCpbXa8oONFkBtOXeUVsw2f9GiXpOztIuRJQMB3weJa/EQplF8
CynibdeCro6NFZTMxTIW+yN3bQCnfkrWT+rM610frNQwVRWzkQnVRK/aT39dOg5KU3YSuTv99Fu3
uFnnpnpyJB7grYjdhjK4Yn52RtXue4eP3BTm+G6CUb35Pb4eMcDW00JZ79qFuodMDRBxA7twKh9d
CFN8NnsMwyEAQesnR8JgDAmHUl6R/nVuly4ZXjw5OIcFfWHGE62I6BBRzk9NMRVvsTxx35wmg0wB
RSDl2kz5J80J/Qnkx/qu1JJs3aCkcCdiLujY4S9+9YtnGaBLcmdiy53V+VxJ+GzejYlmqahUVT+3
El6D6D0SJ9621nYto3DH9k2S8FLyyQ2zEehn6d7LRZQ0LqDRKVu73LWjnZCStVvkkJ25HToMZt2N
XLmL7+00BvZUiueRnld96fPc3tl2ofBZDe3R1kN3n/OAuOsXPuwByB9r+iY8d/nQXscJv46bhvoX
CYtwJX2IlA2L/1+upzrmpqRwDxx8fs+LMb9kCK/4j/Pz3PP2nzBIvzJaopOjzAySz14HeJMwQ+HT
YTf/HGiOY3Tm6Y0/uzeFV2c/YaeanQAw28JxVdu6ZJ4l8yWDYUvgptAqHEitFEBQA491vl+7xXGi
9y6LykvgiehFO7X9oInJQYuXh3FYhnMdVO2zq4A2y2AaGK16Wm9qu+Wbl8c3a+Amb5kVLfdFKYq7
JWUyi0sw28+i2c9DJE9Qm1dtngoWT0Fv7VvC8qdyBUTZLBZVfuWkz7UkajVF1OIsszOxf+u804LR
4bPrpX8jcmc8ahqVu5QcZe/XPxVoN0f+FsN52eiHKO4wqOWFvrEnxIH86tl33YB6El7Y31hpyfrS
XZaL6JHOZ1j7Nu6CEQzZU+MzL3fDS9A47oEj6PxM2GR5ALNu8D6jFwnWDKmBdq4Tl9Krqv/GIS+A
BgJ8HB3T7kVXQFQN9K65OYU28WqzqhtJ4iQzYtqiD+4d/oRfTsCwClovfOT53GwRwSYfs2PePHOH
yTqqvq/MmPaBZUy3eXWDfPoy6vCeNRuuDdL7u5qWmGNcNNFpwr6FtFI/ZGtfoduD8QwUD/3ANzVZ
Ir0DtvnZBc5P6pTVS4ZVYL+IVr9hYMYdF+LTWxca8jKUZq2KvxVM8C968nad85XLqmkLX3gH9h3D
wGFinJbNNMLO0D6brKKfJhcYs0T4hInMhAZbebUolHXNYjNmbnjzzgiONuSDXulbzncFUsg9zM4e
MSoi+K5N+ZUyc9R5vR4WvW4qggSgWIzdpeuNVyz3+n0/pw7rTgwQ2w5uCuQJcjtp+WaLcCWTVP32
suiaH+q+4MM4jFKjtAe2XuiOv+1rRtxDHHD5Vd50KK0Yvt+RC1OXOHnFXjidJa04s0UoopiX9JQq
npH2CHVKoH7tsoCuwY54meK0yTuZDBFc32ZA70rte+cwf3LAjEKKObmxkKpveGndUn067bTukAsV
0v6WpB5T81pyBSDlGlY9fyARsWTPv4+hjR20ZOMs62OYeK/IIKLkhV5uUQGzZ0lqxp2Ds0kryRS5
n+131ZPiqnRKrxufkbGsHarLGO2hyn5NJjlv3KEgeMIKmpSsYFiyeL9F94Ot1zHJs+Fx0suDzfrr
IwtoG/e0f53PMApaOWLXxeK7tBCOjMTmmNEv04WjMYq4yWMQ7iVXQ7TeoFnotu7MXyrvL95kkI5g
5QOXZwTZ4DTyH9rOkBYsWYcnp4S3nnOsG8KsyFl2UL4HFsXzsIkeYXcxnDqTdUWbcXxJl0p/8mPI
9ym/tIxxRotnflfYO68nPxGw2d0iqlt33P9TtmWLepmXKr7turK7jAkdasjriaClDh4mSCsyzUwy
z2ooc4LDXUvutnByrAcjFC7FoLmHqqxQYco+mh0HxbRvodMQYLUEAd/OY0ysFszycxGdCIUx50w/
1y7BObUO5ygnnBRScdfxQDnpxJYEr8cPXmtUqHmjpR/ZFozXQZ80MLVeDFwpiHGW5hJLRh37nxID
WYWyw7K0Gar0yFj7hVPT8i7SCuzBkc2TnH4Qjfxcq2Wb9yMC1J6MCUh5+Tp7rnpMPYdVEgqOo9sN
PxgOhoxgM3lLZMI5i+CbbNT43saRPjYQZIZzBkZfkp8rC8pL6wxowppx2HW9AVz8bGGrXP0KZxNo
nU22tasx9o+kjiqTe6U5I9pLn81i6fX2vjT52PwrKuu5pOGqNq2/0T1OlDYPre5bZ/K1sxklC5O5
Ba4jfWtyuK1J5I7UP3Ftc69rk9ZNTG6XJmxCjYMcyVpOxVPQqeyFp4jeyrXuboeBdcbGGmOMKbx+
p2eiytYTV3ltCi7yfV+SR5IhOWI3Km6J3nWHymSMaZVJfmEh0w+yXvuTNSTLLZR3QKDhK6fsfmWW
i0nQL1aixcbY0yJGj6uUvJry2+XofOWeF0QjGyUpsxhJTL1gVbU3mpC0TViauvYMo6lSL0NPktpL
0IquMye6xcSsWdOrfdh3RK8XAhi8Q+p9a4LZSWKxbTNhbVZTr0iB1V6YIDehDAdbP0/I/fiV9O5o
HvAe+mXtfsR6jPptQLUn26amae6GJl2vF8gad8OSa8KTlE9HZyxLAJcY3pUL2DAEVMgOgKFemXLJ
ayL2qGx+/KU/aBKOL/6autt+bQPz7OTASDDCZDoX7zEocEBSTbngS+cbLo4ky374/mCDpZeIztd8
zd4GiI6LNbKkmdD3A7iuacUeIzS/rn5cXLzMsbfBTCLIFp5P8K4cK0YEVRncyGZsvlVZC2kShFwo
p8VEWEMctIzCmZI+FASC4Z84pHOsHjjGpmmyTXDubGJvIis9Lj15FTvmIpGzazqqsBSXThKYnzqX
YGYpn9ZCGwI3lCyisqgqtpkY+PhOM4POsc7FdmBZeFtMS/fAypLwXEoauuOMe4i1nZ6hbHpeSHXJ
owKprHYDbDKTvT4JVT6wBmOTGvnZDV5JqM94+iRMzTOPyPgWdVF3dCSKazLpzcK1rveo1g2kwUki
pzgVCqVpHC2UzXYEejTqyNJTR87RPJcWEcN7BHDcxdh5R6eY3mp/wGIcrF1+ppw1O5KDq9od0972
Ke9DB2X3uP5uUs1Zl1qHYMPHsj2hK16eiRMMN4sIQXsqMin8Jcri90yQ50AFJx6DjK7PkaTT3ut1
qLeY25b7cOIw42dcoysA5JvKTZ0bTnv9jWCWtRGMkDhgZQ2InmoOPh/tKxFpHoxUyXUxbr/GIrSg
yKrs2OOqLQH64cJv3ky5ntZHFQfUVXYzF62Evfax9sFyNiTAqtc5zuNbb+rdb2yu4jcKhqOdCnlb
ReNCNnQIApC5dUjeIk3THZRrgHrXIgvvr2VGt4QyvRYwT7w7AfROQ2ULwHFX18hyq9Ta54vEeV9A
LzUk50lloMv2XQYWSRP+rAT3s399umNmmf80ZGG+EvNfTDXjf1RzVKRyKiFYLlDzwFY2w84UiPXg
OI06yTG7tqqMzLC1/F6HQl5FXEzJWIj7yGm5VFpucbAcSkvK/83c2e00bkRx/FUQN72K5Y+M40gL
EgvZhWVBWxahqjeRm7iJwbHBdgDnIfoeve8b8GL9jT/COAkuqS+Ib1CIM+M5PnPmfP6PDWKfcX2X
RVMABh/NcwtsXHJG3FsHPeI5vB1QwkPvTLNPFCLr/xj246eT24zEkublrDmrHEvohqPjmjVpx54D
kSjOKnIKbuP0CUE5IyUwDS1PTDv9z/H9gkARMdluMP3Ze8Kb3zyrsYGIQrfwhOq6RIxZTSCd4zMG
TBGsiTuRAFRAitfxw6MlALMjCfPuKfhKYcTvwIOdAvJ5OqUEPwiS7k+wJvzvWK8c9veXsR6fEiUg
XBYGZ82Ph4957R0L3JICxDxckniu64608B6qLLCiabttX4ASl8m2jKQuGWSSgAAaZZH52eqDMnb3
DPjwYuaHN+lscTYkf38gfFunSPzhW9ifj2Ldt87ubJECMk5n8jTsZzeJ7QxCv5Oe0MeUGF88vCCo
jUdy8fxb8zLWidwFWo5Wbw4uT8eWnn/VHTjJzCGtPkmLG84mVGllWXL5QNnLN1IVz/VumHzffrou
kt1mbwhDX32nVDeknF9Mt5iH55NAkLhAVsTxI0n4tO98+AO4t+GXfMqt4KYu/BHncPRn+kn+bBTd
ZyCZTdMczej103WEo2DWeMubA9XGTQ7zQSZedOKmbu3DIA/B/Dr34uzKS+YBz1CuRN669i0j8cDl
QHlLt+vo/93UPNCe957QkKAISsd33OPtkZLjiB7sVAsU5Y+Yr65pxADgvHQ+9g72u33NMHV6CZJs
vhfIApDi/7pGW0Q6FqqvWhLoLRI0r66idBMpm563IM7Z+GBfBgjsLmhZebMxYgXtKeBogE31SeYn
GiAvSKoQQmhkP1I7IGMFxbVrJCkKG3QiGO04oach4ilksESxzjodDKgEQpkNr+w2HWiW2Y4OpmYI
UOKo6eCtc0FYhR/YL7ptQIXiS0qSPogfRtE8BP72ypv4UahGfaVMfw8FVgZQZIKtUYmBkSTVKmXp
ptYVDqAsDiHa4vqgpbtjDusTP0ljf5SqS89DyQ42uGOgt7ClnUKArcidbeSj0ATNWGlXU/F9jSRd
TWBq58QqKFLIY+VE2QGBidYo1WCb8K1FdU3xiC1I0tMYR+LdQVyFPcA/JFDMF9XOIPIJH+4QLZBv
pBa8Z2+scJiyNxwNRbxnUJBTvHC2v0KDjqk5NOGE9yoiFGJ5h4jACUqpmmNRGwayJDvGai0x+1rf
pvslPYuXm0ChCS2LyTzBFCOaUly7xhflCYoG1JY3yLIwhVGJCiryanTAmkLN18tzpTyxd4g1UC9J
5VH69QI42pIkQpMMZlqVUlEnia7Ryhpo04ox+LtrvCGPlGbQ2K1VbkujxNPuAQO63A81NgEgm3pN
Nkxx7ZwEKbbLWiXt1nRA4aSPueNY5YmBHFLo0NE1p1A3P0rDWjkEXo2QTRl6W6/e0nBd9PSebLqu
LNvWgBCmHfNS39hi9e8QJUt79njqB+OBNDp9L1HM4f+8obL01gcoLThppqGD1u6TyMzFyAUV5efD
Gn1zPUH5stIb8mnKn5frW5+5Nle1qOqfp74Xu/FoCu4cq83Kp7x0Z5i/JEOnYDxnqhJZaAmvj3Kw
X3tQRSI2jfxjY5LmL0dvpGi+bf0vj6Sm2Y553Njr3LiBLF9/o3ZdHjhtl0VdROKP3Gog+a7L05Pd
23bwl78CrzP2Ol9il/TWajxlDk7otnO8s8S/5fu4jOKZG45rfLXRedN2OZfR/NELINvRwxy0cj+s
kW3jgd52ylN3Tl3exte0UbdsOx9dIOIJnU9Kvph6neNolr78XfFC6RZat3LaTvwVNhzvDZK6ibnJ
AdV2pi2g5lsy5hHsEktaXk1f/uFPnkJeo6TMxl41oZvXt0ksL+2+dWFdOQM3/ax+EMk7RoHnxof/
AgAA//8=</cx:binary>
              </cx:geoCache>
            </cx:geography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1B31C60-A880-418A-9DB3-0B66CDC15D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8428" cy="513508"/>
          </a:xfrm>
          <a:prstGeom prst="rect">
            <a:avLst/>
          </a:prstGeom>
        </p:spPr>
        <p:txBody>
          <a:bodyPr vert="horz" lIns="94633" tIns="47316" rIns="94633" bIns="4731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7121E7C-2820-48DF-9F03-2C441EAA79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2"/>
            <a:ext cx="3078428" cy="513508"/>
          </a:xfrm>
          <a:prstGeom prst="rect">
            <a:avLst/>
          </a:prstGeom>
        </p:spPr>
        <p:txBody>
          <a:bodyPr vert="horz" lIns="94633" tIns="47316" rIns="94633" bIns="47316" rtlCol="0"/>
          <a:lstStyle>
            <a:lvl1pPr algn="r">
              <a:defRPr sz="1200"/>
            </a:lvl1pPr>
          </a:lstStyle>
          <a:p>
            <a:fld id="{303E966B-F498-4EDC-B9C6-372B4EC1EE2B}" type="datetime1">
              <a:rPr lang="fr-FR" smtClean="0"/>
              <a:t>13/06/2025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AD03E1-E5C5-413F-B86A-17AE7FD45D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8"/>
            <a:ext cx="3078428" cy="513507"/>
          </a:xfrm>
          <a:prstGeom prst="rect">
            <a:avLst/>
          </a:prstGeom>
        </p:spPr>
        <p:txBody>
          <a:bodyPr vert="horz" lIns="94633" tIns="47316" rIns="94633" bIns="4731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8F9DD8-C1B4-4EDA-854A-ABE6925704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8"/>
            <a:ext cx="3078428" cy="513507"/>
          </a:xfrm>
          <a:prstGeom prst="rect">
            <a:avLst/>
          </a:prstGeom>
        </p:spPr>
        <p:txBody>
          <a:bodyPr vert="horz" lIns="94633" tIns="47316" rIns="94633" bIns="47316" rtlCol="0" anchor="b"/>
          <a:lstStyle>
            <a:lvl1pPr algn="r">
              <a:defRPr sz="1200"/>
            </a:lvl1pPr>
          </a:lstStyle>
          <a:p>
            <a:fld id="{A11F582C-9FB9-4E99-B720-5DAB72E3BD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213068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8428" cy="513508"/>
          </a:xfrm>
          <a:prstGeom prst="rect">
            <a:avLst/>
          </a:prstGeom>
        </p:spPr>
        <p:txBody>
          <a:bodyPr vert="horz" lIns="94633" tIns="47316" rIns="94633" bIns="4731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2"/>
            <a:ext cx="3078428" cy="513508"/>
          </a:xfrm>
          <a:prstGeom prst="rect">
            <a:avLst/>
          </a:prstGeom>
        </p:spPr>
        <p:txBody>
          <a:bodyPr vert="horz" lIns="94633" tIns="47316" rIns="94633" bIns="47316" rtlCol="0"/>
          <a:lstStyle>
            <a:lvl1pPr algn="r">
              <a:defRPr sz="1200"/>
            </a:lvl1pPr>
          </a:lstStyle>
          <a:p>
            <a:fld id="{A859FC30-FC4E-4BB7-86DE-F6E8037FD9C9}" type="datetime1">
              <a:rPr lang="fr-FR" smtClean="0"/>
              <a:t>13/06/2025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3" tIns="47316" rIns="94633" bIns="47316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9"/>
            <a:ext cx="5683250" cy="4029879"/>
          </a:xfrm>
          <a:prstGeom prst="rect">
            <a:avLst/>
          </a:prstGeom>
        </p:spPr>
        <p:txBody>
          <a:bodyPr vert="horz" lIns="94633" tIns="47316" rIns="94633" bIns="47316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8428" cy="513507"/>
          </a:xfrm>
          <a:prstGeom prst="rect">
            <a:avLst/>
          </a:prstGeom>
        </p:spPr>
        <p:txBody>
          <a:bodyPr vert="horz" lIns="94633" tIns="47316" rIns="94633" bIns="4731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8"/>
            <a:ext cx="3078428" cy="513507"/>
          </a:xfrm>
          <a:prstGeom prst="rect">
            <a:avLst/>
          </a:prstGeom>
        </p:spPr>
        <p:txBody>
          <a:bodyPr vert="horz" lIns="94633" tIns="47316" rIns="94633" bIns="47316" rtlCol="0" anchor="b"/>
          <a:lstStyle>
            <a:lvl1pPr algn="r">
              <a:defRPr sz="1200"/>
            </a:lvl1pPr>
          </a:lstStyle>
          <a:p>
            <a:fld id="{1BA8C43E-E4AF-4A1C-96DD-827A6EBB3A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6764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59FC30-FC4E-4BB7-86DE-F6E8037FD9C9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13/06/2025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8C43E-E4AF-4A1C-96DD-827A6EBB3A7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503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E56A1-198B-DD4D-545A-B9492AB33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70C44C4-DEA8-3051-3648-0DE83E4356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8125DF0-980C-8437-CA17-E59E347A3B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0C39EE-2F1B-671A-1708-6B8F33527C9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59FC30-FC4E-4BB7-86DE-F6E8037FD9C9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13/06/2025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1C61DBC-BD29-11CC-719E-865B684B03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8C43E-E4AF-4A1C-96DD-827A6EBB3A7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429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F71E8-02D8-44A2-D5EB-6D4748BB4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4FC5648-BE59-F32B-C2CE-521EC1B126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9C7F154-6B70-D38A-12A7-DEE7B3AEBF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2FF762-2985-CC4A-9348-D613041C125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59FC30-FC4E-4BB7-86DE-F6E8037FD9C9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13/06/2025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E3D978B-A8FD-834E-8DC6-AA805ECDFF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8C43E-E4AF-4A1C-96DD-827A6EBB3A7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288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4b098543f5_0_16:notes"/>
          <p:cNvSpPr txBox="1">
            <a:spLocks noGrp="1"/>
          </p:cNvSpPr>
          <p:nvPr>
            <p:ph type="body" idx="1"/>
          </p:nvPr>
        </p:nvSpPr>
        <p:spPr>
          <a:xfrm>
            <a:off x="954055" y="4471718"/>
            <a:ext cx="5247300" cy="4236365"/>
          </a:xfrm>
          <a:prstGeom prst="rect">
            <a:avLst/>
          </a:prstGeom>
        </p:spPr>
        <p:txBody>
          <a:bodyPr spcFirstLastPara="1" wrap="square" lIns="94634" tIns="94634" rIns="94634" bIns="94634" anchor="t" anchorCtr="0">
            <a:noAutofit/>
          </a:bodyPr>
          <a:lstStyle/>
          <a:p>
            <a:endParaRPr/>
          </a:p>
        </p:txBody>
      </p:sp>
      <p:sp>
        <p:nvSpPr>
          <p:cNvPr id="170" name="Google Shape;170;g24b098543f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706438"/>
            <a:ext cx="6275387" cy="353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2bcb3e737f1_0_9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g2bcb3e737f1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5065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>
          <a:extLst>
            <a:ext uri="{FF2B5EF4-FFF2-40B4-BE49-F238E27FC236}">
              <a16:creationId xmlns:a16="http://schemas.microsoft.com/office/drawing/2014/main" id="{D257D363-1616-3037-0BF7-05044AD25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2bcb3e737f1_0_95:notes">
            <a:extLst>
              <a:ext uri="{FF2B5EF4-FFF2-40B4-BE49-F238E27FC236}">
                <a16:creationId xmlns:a16="http://schemas.microsoft.com/office/drawing/2014/main" id="{D9C989E6-397D-A29B-584F-C3B790B2F5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g2bcb3e737f1_0_95:notes">
            <a:extLst>
              <a:ext uri="{FF2B5EF4-FFF2-40B4-BE49-F238E27FC236}">
                <a16:creationId xmlns:a16="http://schemas.microsoft.com/office/drawing/2014/main" id="{C42D940D-EF11-C732-008B-C9E7505E4A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3828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5885F-EAC4-817C-66CD-37C58E359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EB27BB9-75D7-C23C-DC43-702999C544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9D767F2-04B1-1433-38C5-049E0A70A2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F67B2E-3C2A-F09A-B4E1-6081E1A83F5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59FC30-FC4E-4BB7-86DE-F6E8037FD9C9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13/06/2025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BCA7285-AAEB-3BCE-B102-9F73FF4018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8C43E-E4AF-4A1C-96DD-827A6EBB3A7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494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C107F-FE48-69F9-4C43-674068AF1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1BD73BE-68D2-F73D-5F04-2069C32E5E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6CC22C9-9B25-4D4F-D68D-155EF02C02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5687E2-CC8A-5AD1-F494-ECE04018CB4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59FC30-FC4E-4BB7-86DE-F6E8037FD9C9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13/06/2025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F40C850-737D-B62C-378F-7C2E734B9A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8C43E-E4AF-4A1C-96DD-827A6EBB3A7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681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59FC30-FC4E-4BB7-86DE-F6E8037FD9C9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13/06/2025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8C43E-E4AF-4A1C-96DD-827A6EBB3A7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729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1FAD01-0E98-04A0-F18D-037584A4E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F72D814-5400-2E30-012D-EF75F8721D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E8A6E1-A389-7D50-5FDB-865773603B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99957" y="6539707"/>
            <a:ext cx="184944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F89D29F-67C3-C344-A071-DB38624118A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11930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228C4F-3286-382D-0F96-819218888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48F90A1-B6D5-F693-E6C8-D7A12FA52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3250" y="1500981"/>
            <a:ext cx="10985500" cy="41068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81F322-6BB8-A6FD-FE99-D34FA384B3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99957" y="6539707"/>
            <a:ext cx="184944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DB96F79-5DE6-F448-BC23-DCF958338CA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07140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AA35FD3-B513-A287-1306-AA20A51AC5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2375" y="539750"/>
            <a:ext cx="2746375" cy="57118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182D03C-6FA4-9496-BE71-EC603E6FD8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3250" y="539750"/>
            <a:ext cx="8162925" cy="5711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88011A-E09D-2C9F-C152-3D8F3C197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99957" y="6539707"/>
            <a:ext cx="184944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B775536-D95A-F345-AA10-F2DA243D95C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59786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2" y="6271697"/>
            <a:ext cx="4962591" cy="586305"/>
          </a:xfrm>
          <a:prstGeom prst="rect">
            <a:avLst/>
          </a:prstGeom>
        </p:spPr>
      </p:pic>
      <p:cxnSp>
        <p:nvCxnSpPr>
          <p:cNvPr id="14" name="Connecteur droit 13"/>
          <p:cNvCxnSpPr/>
          <p:nvPr userDrawn="1"/>
        </p:nvCxnSpPr>
        <p:spPr>
          <a:xfrm>
            <a:off x="0" y="1143371"/>
            <a:ext cx="648000" cy="0"/>
          </a:xfrm>
          <a:prstGeom prst="line">
            <a:avLst/>
          </a:prstGeom>
          <a:ln w="57150">
            <a:solidFill>
              <a:srgbClr val="4B2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EA58A062-7397-418C-8F8F-61E273CAE2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6341" y="80085"/>
            <a:ext cx="1160369" cy="285040"/>
          </a:xfrm>
          <a:prstGeom prst="rect">
            <a:avLst/>
          </a:prstGeom>
        </p:spPr>
      </p:pic>
      <p:sp>
        <p:nvSpPr>
          <p:cNvPr id="18" name="Titre 1"/>
          <p:cNvSpPr>
            <a:spLocks noGrp="1"/>
          </p:cNvSpPr>
          <p:nvPr>
            <p:ph type="title" hasCustomPrompt="1"/>
          </p:nvPr>
        </p:nvSpPr>
        <p:spPr>
          <a:xfrm>
            <a:off x="785950" y="803883"/>
            <a:ext cx="5100501" cy="48302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4B2882"/>
                </a:solidFill>
                <a:latin typeface="+mn-lt"/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815" y="1177834"/>
            <a:ext cx="5100637" cy="3922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solidFill>
                  <a:srgbClr val="009CBC"/>
                </a:solidFill>
              </a:defRPr>
            </a:lvl1pPr>
          </a:lstStyle>
          <a:p>
            <a:pPr lvl="0"/>
            <a:r>
              <a:rPr lang="fr-FR"/>
              <a:t>MODIFIEZ LE TITRE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2197099" y="6644702"/>
            <a:ext cx="9612000" cy="72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7532">
                <a:srgbClr val="A3F0FF"/>
              </a:gs>
              <a:gs pos="38000">
                <a:srgbClr val="00CDF6"/>
              </a:gs>
              <a:gs pos="58000">
                <a:srgbClr val="009BBC"/>
              </a:gs>
              <a:gs pos="74000">
                <a:srgbClr val="8052CA"/>
              </a:gs>
              <a:gs pos="100000">
                <a:srgbClr val="4B288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C9852F29-4F5B-4C36-A554-51F9DF6041DA}"/>
              </a:ext>
            </a:extLst>
          </p:cNvPr>
          <p:cNvCxnSpPr>
            <a:cxnSpLocks/>
          </p:cNvCxnSpPr>
          <p:nvPr userDrawn="1"/>
        </p:nvCxnSpPr>
        <p:spPr>
          <a:xfrm>
            <a:off x="237067" y="412232"/>
            <a:ext cx="11817583" cy="0"/>
          </a:xfrm>
          <a:prstGeom prst="line">
            <a:avLst/>
          </a:prstGeom>
          <a:ln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014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1FAD01-0E98-04A0-F18D-037584A4E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F72D814-5400-2E30-012D-EF75F8721D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E8A6E1-A389-7D50-5FDB-865773603B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99957" y="6539707"/>
            <a:ext cx="184944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F89D29F-67C3-C344-A071-DB38624118A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868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C317D-E017-ED18-6289-FF0D80F601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1218407" rtl="0" eaLnBrk="1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kumimoji="0" lang="fr-FR" alt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4D8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Titre courant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F1A68E-76A7-353F-01AA-4093D5A88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250" y="1500981"/>
            <a:ext cx="10985500" cy="4106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C4FCE1-453E-3068-83CD-DA87ECD794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99957" y="6539707"/>
            <a:ext cx="184944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5D7FC3-C011-A44F-B79F-214F1CBE728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51351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A1D5C7-0829-2F81-CDFC-AE46AD63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E4A32C-68BB-E64D-0DD4-FB84B51EA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00"/>
            </a:lvl2pPr>
            <a:lvl3pPr marL="457200" indent="0">
              <a:buNone/>
              <a:defRPr sz="900"/>
            </a:lvl3pPr>
            <a:lvl4pPr marL="685800" indent="0">
              <a:buNone/>
              <a:defRPr sz="800"/>
            </a:lvl4pPr>
            <a:lvl5pPr marL="914400" indent="0">
              <a:buNone/>
              <a:defRPr sz="800"/>
            </a:lvl5pPr>
            <a:lvl6pPr marL="1143000" indent="0">
              <a:buNone/>
              <a:defRPr sz="800"/>
            </a:lvl6pPr>
            <a:lvl7pPr marL="1371600" indent="0">
              <a:buNone/>
              <a:defRPr sz="800"/>
            </a:lvl7pPr>
            <a:lvl8pPr marL="1600200" indent="0">
              <a:buNone/>
              <a:defRPr sz="800"/>
            </a:lvl8pPr>
            <a:lvl9pPr marL="1828800" indent="0">
              <a:buNone/>
              <a:defRPr sz="8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90821D-72DE-99E1-37C8-DB929CCCBA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99957" y="6539707"/>
            <a:ext cx="184944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4ACA8E2-8CF8-6E4C-8881-C343391F404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35891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C38A06-9F9F-49DD-1E30-6E005591D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EC2C39-0042-B129-AF72-2BD0A8869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3250" y="2124075"/>
            <a:ext cx="5454650" cy="4127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38F2AF-46D7-3529-F3D5-D6403292F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4100" y="2124075"/>
            <a:ext cx="5454650" cy="4127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8178C4B-5EFE-4CEB-406C-0521BB786F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99957" y="6539707"/>
            <a:ext cx="184944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FB2B568-BD1D-3F47-86F4-B0D856855F2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64086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EF8E71-A5F2-D825-4A44-16E06C356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5F0005-DA8A-FFE8-D876-6C9F30B8E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5157788" cy="8239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0AB15CB-3C97-0F03-83A8-EE2DEA8A7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05075"/>
            <a:ext cx="515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DBC6B48-60F7-C65F-3739-3EC9DEC36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CD1381C-02B9-A6E0-160D-398AB1C8D8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748C66-020A-989B-B1E8-C498A9406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99957" y="6539707"/>
            <a:ext cx="184944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E53ED87-80A9-B946-8BE4-0A3974EAB32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5039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4CABEC-B121-A7B8-5946-14EB7F1A8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FF55086-FACF-C81A-855F-E334D2006B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99957" y="6539707"/>
            <a:ext cx="184944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2F09EBD-9301-5F43-9253-98BC067A4C4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29408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343BEAA-A5AA-DA24-601F-7F385E4B0E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99957" y="6539707"/>
            <a:ext cx="184944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3943A8-1E53-C942-AB68-851C38282AC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60271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C317D-E017-ED18-6289-FF0D80F601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1218407" rtl="0" eaLnBrk="1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kumimoji="0" lang="fr-FR" alt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4D8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Titre courant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F1A68E-76A7-353F-01AA-4093D5A88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250" y="1500981"/>
            <a:ext cx="10985500" cy="4106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C4FCE1-453E-3068-83CD-DA87ECD794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99957" y="6539707"/>
            <a:ext cx="184944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5D7FC3-C011-A44F-B79F-214F1CBE728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5980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DF6B56-3B21-CD7D-817E-2DB60171E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18C362-6813-5EBF-6FF0-DEA845635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9108B1B-282A-2B44-9A51-0CA25DD61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351A06B-2E2A-EB77-5943-791AF99F05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99957" y="6539707"/>
            <a:ext cx="184944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F419BE2-5F88-3C44-9842-47C2B7F309B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87272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5FC4C3-0FAD-4937-8179-550DB9DF9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2AE0CD0-5197-015C-3EA4-C01B09AD82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FDA4C7F-5A3E-8441-36A3-2E40AC49B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2FDAD2E-42B4-FA5C-D1DB-14BCAACCC8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99957" y="6539707"/>
            <a:ext cx="184944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BCDAE8-B183-2448-ABC4-38F5CF72F5C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51024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228C4F-3286-382D-0F96-819218888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48F90A1-B6D5-F693-E6C8-D7A12FA52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3250" y="1500981"/>
            <a:ext cx="10985500" cy="41068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81F322-6BB8-A6FD-FE99-D34FA384B3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99957" y="6539707"/>
            <a:ext cx="184944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DB96F79-5DE6-F448-BC23-DCF958338CA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31456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AA35FD3-B513-A287-1306-AA20A51AC5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2375" y="539750"/>
            <a:ext cx="2746375" cy="57118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182D03C-6FA4-9496-BE71-EC603E6FD8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3250" y="539750"/>
            <a:ext cx="8162925" cy="5711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88011A-E09D-2C9F-C152-3D8F3C197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99957" y="6539707"/>
            <a:ext cx="184944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B775536-D95A-F345-AA10-F2DA243D95C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68147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2" y="6271697"/>
            <a:ext cx="4962591" cy="586305"/>
          </a:xfrm>
          <a:prstGeom prst="rect">
            <a:avLst/>
          </a:prstGeom>
        </p:spPr>
      </p:pic>
      <p:cxnSp>
        <p:nvCxnSpPr>
          <p:cNvPr id="14" name="Connecteur droit 13"/>
          <p:cNvCxnSpPr/>
          <p:nvPr userDrawn="1"/>
        </p:nvCxnSpPr>
        <p:spPr>
          <a:xfrm>
            <a:off x="0" y="1143371"/>
            <a:ext cx="648000" cy="0"/>
          </a:xfrm>
          <a:prstGeom prst="line">
            <a:avLst/>
          </a:prstGeom>
          <a:ln w="57150">
            <a:solidFill>
              <a:srgbClr val="4B2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EA58A062-7397-418C-8F8F-61E273CAE2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6341" y="80085"/>
            <a:ext cx="1160369" cy="285040"/>
          </a:xfrm>
          <a:prstGeom prst="rect">
            <a:avLst/>
          </a:prstGeom>
        </p:spPr>
      </p:pic>
      <p:sp>
        <p:nvSpPr>
          <p:cNvPr id="18" name="Titre 1"/>
          <p:cNvSpPr>
            <a:spLocks noGrp="1"/>
          </p:cNvSpPr>
          <p:nvPr>
            <p:ph type="title" hasCustomPrompt="1"/>
          </p:nvPr>
        </p:nvSpPr>
        <p:spPr>
          <a:xfrm>
            <a:off x="785950" y="803883"/>
            <a:ext cx="5100501" cy="48302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4B2882"/>
                </a:solidFill>
                <a:latin typeface="+mn-lt"/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815" y="1177834"/>
            <a:ext cx="5100637" cy="3922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solidFill>
                  <a:srgbClr val="009CBC"/>
                </a:solidFill>
              </a:defRPr>
            </a:lvl1pPr>
          </a:lstStyle>
          <a:p>
            <a:pPr lvl="0"/>
            <a:r>
              <a:rPr lang="fr-FR"/>
              <a:t>MODIFIEZ LE TITRE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2197099" y="6644702"/>
            <a:ext cx="9612000" cy="72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7532">
                <a:srgbClr val="A3F0FF"/>
              </a:gs>
              <a:gs pos="38000">
                <a:srgbClr val="00CDF6"/>
              </a:gs>
              <a:gs pos="58000">
                <a:srgbClr val="009BBC"/>
              </a:gs>
              <a:gs pos="74000">
                <a:srgbClr val="8052CA"/>
              </a:gs>
              <a:gs pos="100000">
                <a:srgbClr val="4B288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C9852F29-4F5B-4C36-A554-51F9DF6041DA}"/>
              </a:ext>
            </a:extLst>
          </p:cNvPr>
          <p:cNvCxnSpPr>
            <a:cxnSpLocks/>
          </p:cNvCxnSpPr>
          <p:nvPr userDrawn="1"/>
        </p:nvCxnSpPr>
        <p:spPr>
          <a:xfrm>
            <a:off x="237067" y="412232"/>
            <a:ext cx="11817583" cy="0"/>
          </a:xfrm>
          <a:prstGeom prst="line">
            <a:avLst/>
          </a:prstGeom>
          <a:ln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625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 and 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sldNum" idx="12"/>
          </p:nvPr>
        </p:nvSpPr>
        <p:spPr>
          <a:xfrm>
            <a:off x="5999956" y="6539707"/>
            <a:ext cx="184800" cy="1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33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33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33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33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33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33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33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33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33"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0462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 type="title">
  <p:cSld name="Title layout with centered title and subtitle placeholder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5999956" y="6539707"/>
            <a:ext cx="184800" cy="1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33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33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33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33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33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33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33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33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33"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61" name="Google Shape;6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93489" y="171013"/>
            <a:ext cx="1441940" cy="481388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6"/>
          <p:cNvSpPr txBox="1"/>
          <p:nvPr/>
        </p:nvSpPr>
        <p:spPr>
          <a:xfrm>
            <a:off x="783463" y="455900"/>
            <a:ext cx="9346800" cy="7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67" rIns="45700" bIns="22867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Century Gothic"/>
              <a:buNone/>
            </a:pPr>
            <a:r>
              <a:rPr lang="fr"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Title</a:t>
            </a: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" name="Google Shape;63;p16"/>
          <p:cNvSpPr txBox="1"/>
          <p:nvPr/>
        </p:nvSpPr>
        <p:spPr>
          <a:xfrm>
            <a:off x="783463" y="1171551"/>
            <a:ext cx="9346800" cy="5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67" rIns="45700" bIns="22867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Century Gothic"/>
              <a:buNone/>
            </a:pPr>
            <a:r>
              <a:rPr lang="fr" sz="2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Sub-title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23238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"/>
              <a:buFont typeface="Arial"/>
              <a:buNone/>
              <a:defRPr sz="667">
                <a:solidFill>
                  <a:schemeClr val="accent6"/>
                </a:solidFill>
              </a:defRPr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"/>
              <a:buFont typeface="Helvetica Neue"/>
              <a:buNone/>
              <a:defRPr sz="667">
                <a:solidFill>
                  <a:schemeClr val="accent6"/>
                </a:solidFill>
              </a:defRPr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"/>
              <a:buFont typeface="Helvetica Neue"/>
              <a:buNone/>
              <a:defRPr sz="667">
                <a:solidFill>
                  <a:schemeClr val="accent6"/>
                </a:solidFill>
              </a:defRPr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"/>
              <a:buFont typeface="Helvetica Neue"/>
              <a:buNone/>
              <a:defRPr sz="667">
                <a:solidFill>
                  <a:schemeClr val="accent6"/>
                </a:solidFill>
              </a:defRPr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"/>
              <a:buFont typeface="Helvetica Neue"/>
              <a:buNone/>
              <a:defRPr sz="667">
                <a:solidFill>
                  <a:schemeClr val="accent6"/>
                </a:solidFill>
              </a:defRPr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"/>
              <a:buFont typeface="Helvetica Neue"/>
              <a:buNone/>
              <a:defRPr sz="667">
                <a:solidFill>
                  <a:schemeClr val="accent6"/>
                </a:solidFill>
              </a:defRPr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"/>
              <a:buFont typeface="Helvetica Neue"/>
              <a:buNone/>
              <a:defRPr sz="667">
                <a:solidFill>
                  <a:schemeClr val="accent6"/>
                </a:solidFill>
              </a:defRPr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"/>
              <a:buFont typeface="Helvetica Neue"/>
              <a:buNone/>
              <a:defRPr sz="667">
                <a:solidFill>
                  <a:schemeClr val="accent6"/>
                </a:solidFill>
              </a:defRPr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"/>
              <a:buFont typeface="Helvetica Neue"/>
              <a:buNone/>
              <a:defRPr sz="667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Helvetica Neue"/>
              <a:buNone/>
              <a:defRPr sz="1067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Helvetica Neue"/>
              <a:buNone/>
              <a:defRPr sz="1067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Helvetica Neue"/>
              <a:buNone/>
              <a:defRPr sz="1067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Helvetica Neue"/>
              <a:buNone/>
              <a:defRPr sz="1067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Helvetica Neue"/>
              <a:buNone/>
              <a:defRPr sz="1067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Helvetica Neue"/>
              <a:buNone/>
              <a:defRPr sz="1067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Helvetica Neue"/>
              <a:buNone/>
              <a:defRPr sz="1067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Helvetica Neue"/>
              <a:buNone/>
              <a:defRPr sz="1067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Helvetica Neue"/>
              <a:buNone/>
              <a:defRPr sz="1067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2168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1FAD01-0E98-04A0-F18D-037584A4E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F72D814-5400-2E30-012D-EF75F8721D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E8A6E1-A389-7D50-5FDB-865773603B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99957" y="6539707"/>
            <a:ext cx="184944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F89D29F-67C3-C344-A071-DB38624118A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934902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C317D-E017-ED18-6289-FF0D80F601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1218407" rtl="0" eaLnBrk="1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kumimoji="0" lang="fr-FR" alt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4D8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Titre courant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F1A68E-76A7-353F-01AA-4093D5A88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250" y="1500981"/>
            <a:ext cx="10985500" cy="4106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C4FCE1-453E-3068-83CD-DA87ECD794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99957" y="6539707"/>
            <a:ext cx="184944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5D7FC3-C011-A44F-B79F-214F1CBE728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2128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A1D5C7-0829-2F81-CDFC-AE46AD63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E4A32C-68BB-E64D-0DD4-FB84B51EA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00"/>
            </a:lvl2pPr>
            <a:lvl3pPr marL="457200" indent="0">
              <a:buNone/>
              <a:defRPr sz="900"/>
            </a:lvl3pPr>
            <a:lvl4pPr marL="685800" indent="0">
              <a:buNone/>
              <a:defRPr sz="800"/>
            </a:lvl4pPr>
            <a:lvl5pPr marL="914400" indent="0">
              <a:buNone/>
              <a:defRPr sz="800"/>
            </a:lvl5pPr>
            <a:lvl6pPr marL="1143000" indent="0">
              <a:buNone/>
              <a:defRPr sz="800"/>
            </a:lvl6pPr>
            <a:lvl7pPr marL="1371600" indent="0">
              <a:buNone/>
              <a:defRPr sz="800"/>
            </a:lvl7pPr>
            <a:lvl8pPr marL="1600200" indent="0">
              <a:buNone/>
              <a:defRPr sz="800"/>
            </a:lvl8pPr>
            <a:lvl9pPr marL="1828800" indent="0">
              <a:buNone/>
              <a:defRPr sz="8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90821D-72DE-99E1-37C8-DB929CCCBA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99957" y="6539707"/>
            <a:ext cx="184944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4ACA8E2-8CF8-6E4C-8881-C343391F404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912230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A1D5C7-0829-2F81-CDFC-AE46AD63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E4A32C-68BB-E64D-0DD4-FB84B51EA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00"/>
            </a:lvl2pPr>
            <a:lvl3pPr marL="457200" indent="0">
              <a:buNone/>
              <a:defRPr sz="900"/>
            </a:lvl3pPr>
            <a:lvl4pPr marL="685800" indent="0">
              <a:buNone/>
              <a:defRPr sz="800"/>
            </a:lvl4pPr>
            <a:lvl5pPr marL="914400" indent="0">
              <a:buNone/>
              <a:defRPr sz="800"/>
            </a:lvl5pPr>
            <a:lvl6pPr marL="1143000" indent="0">
              <a:buNone/>
              <a:defRPr sz="800"/>
            </a:lvl6pPr>
            <a:lvl7pPr marL="1371600" indent="0">
              <a:buNone/>
              <a:defRPr sz="800"/>
            </a:lvl7pPr>
            <a:lvl8pPr marL="1600200" indent="0">
              <a:buNone/>
              <a:defRPr sz="800"/>
            </a:lvl8pPr>
            <a:lvl9pPr marL="1828800" indent="0">
              <a:buNone/>
              <a:defRPr sz="8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90821D-72DE-99E1-37C8-DB929CCCBA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99957" y="6539707"/>
            <a:ext cx="184944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4ACA8E2-8CF8-6E4C-8881-C343391F404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659323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C38A06-9F9F-49DD-1E30-6E005591D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EC2C39-0042-B129-AF72-2BD0A8869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3250" y="2124075"/>
            <a:ext cx="5454650" cy="4127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38F2AF-46D7-3529-F3D5-D6403292F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4100" y="2124075"/>
            <a:ext cx="5454650" cy="4127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8178C4B-5EFE-4CEB-406C-0521BB786F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99957" y="6539707"/>
            <a:ext cx="184944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FB2B568-BD1D-3F47-86F4-B0D856855F2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663535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EF8E71-A5F2-D825-4A44-16E06C356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5F0005-DA8A-FFE8-D876-6C9F30B8E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5157788" cy="8239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0AB15CB-3C97-0F03-83A8-EE2DEA8A7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05075"/>
            <a:ext cx="515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DBC6B48-60F7-C65F-3739-3EC9DEC36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CD1381C-02B9-A6E0-160D-398AB1C8D8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748C66-020A-989B-B1E8-C498A9406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99957" y="6539707"/>
            <a:ext cx="184944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E53ED87-80A9-B946-8BE4-0A3974EAB32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07595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4CABEC-B121-A7B8-5946-14EB7F1A8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FF55086-FACF-C81A-855F-E334D2006B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99957" y="6539707"/>
            <a:ext cx="184944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2F09EBD-9301-5F43-9253-98BC067A4C4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26606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343BEAA-A5AA-DA24-601F-7F385E4B0E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99957" y="6539707"/>
            <a:ext cx="184944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3943A8-1E53-C942-AB68-851C38282AC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038634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DF6B56-3B21-CD7D-817E-2DB60171E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18C362-6813-5EBF-6FF0-DEA845635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9108B1B-282A-2B44-9A51-0CA25DD61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351A06B-2E2A-EB77-5943-791AF99F05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99957" y="6539707"/>
            <a:ext cx="184944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F419BE2-5F88-3C44-9842-47C2B7F309B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436275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5FC4C3-0FAD-4937-8179-550DB9DF9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2AE0CD0-5197-015C-3EA4-C01B09AD82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FDA4C7F-5A3E-8441-36A3-2E40AC49B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2FDAD2E-42B4-FA5C-D1DB-14BCAACCC8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99957" y="6539707"/>
            <a:ext cx="184944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BCDAE8-B183-2448-ABC4-38F5CF72F5C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192700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228C4F-3286-382D-0F96-819218888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48F90A1-B6D5-F693-E6C8-D7A12FA52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3250" y="1500981"/>
            <a:ext cx="10985500" cy="41068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81F322-6BB8-A6FD-FE99-D34FA384B3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99957" y="6539707"/>
            <a:ext cx="184944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DB96F79-5DE6-F448-BC23-DCF958338CA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2368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AA35FD3-B513-A287-1306-AA20A51AC5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2375" y="539750"/>
            <a:ext cx="2746375" cy="57118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182D03C-6FA4-9496-BE71-EC603E6FD8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3250" y="539750"/>
            <a:ext cx="8162925" cy="5711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88011A-E09D-2C9F-C152-3D8F3C197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99957" y="6539707"/>
            <a:ext cx="184944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B775536-D95A-F345-AA10-F2DA243D95C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39581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2" y="6271697"/>
            <a:ext cx="4962591" cy="586305"/>
          </a:xfrm>
          <a:prstGeom prst="rect">
            <a:avLst/>
          </a:prstGeom>
        </p:spPr>
      </p:pic>
      <p:cxnSp>
        <p:nvCxnSpPr>
          <p:cNvPr id="14" name="Connecteur droit 13"/>
          <p:cNvCxnSpPr/>
          <p:nvPr userDrawn="1"/>
        </p:nvCxnSpPr>
        <p:spPr>
          <a:xfrm>
            <a:off x="0" y="1143371"/>
            <a:ext cx="648000" cy="0"/>
          </a:xfrm>
          <a:prstGeom prst="line">
            <a:avLst/>
          </a:prstGeom>
          <a:ln w="57150">
            <a:solidFill>
              <a:srgbClr val="4B2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EA58A062-7397-418C-8F8F-61E273CAE2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6341" y="80085"/>
            <a:ext cx="1160369" cy="285040"/>
          </a:xfrm>
          <a:prstGeom prst="rect">
            <a:avLst/>
          </a:prstGeom>
        </p:spPr>
      </p:pic>
      <p:sp>
        <p:nvSpPr>
          <p:cNvPr id="18" name="Titre 1"/>
          <p:cNvSpPr>
            <a:spLocks noGrp="1"/>
          </p:cNvSpPr>
          <p:nvPr>
            <p:ph type="title" hasCustomPrompt="1"/>
          </p:nvPr>
        </p:nvSpPr>
        <p:spPr>
          <a:xfrm>
            <a:off x="785950" y="803883"/>
            <a:ext cx="5100501" cy="48302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4B2882"/>
                </a:solidFill>
                <a:latin typeface="+mn-lt"/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815" y="1177834"/>
            <a:ext cx="5100637" cy="3922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solidFill>
                  <a:srgbClr val="009CBC"/>
                </a:solidFill>
              </a:defRPr>
            </a:lvl1pPr>
          </a:lstStyle>
          <a:p>
            <a:pPr lvl="0"/>
            <a:r>
              <a:rPr lang="fr-FR"/>
              <a:t>MODIFIEZ LE TITRE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2197099" y="6644702"/>
            <a:ext cx="9612000" cy="72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7532">
                <a:srgbClr val="A3F0FF"/>
              </a:gs>
              <a:gs pos="38000">
                <a:srgbClr val="00CDF6"/>
              </a:gs>
              <a:gs pos="58000">
                <a:srgbClr val="009BBC"/>
              </a:gs>
              <a:gs pos="74000">
                <a:srgbClr val="8052CA"/>
              </a:gs>
              <a:gs pos="100000">
                <a:srgbClr val="4B288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C9852F29-4F5B-4C36-A554-51F9DF6041DA}"/>
              </a:ext>
            </a:extLst>
          </p:cNvPr>
          <p:cNvCxnSpPr>
            <a:cxnSpLocks/>
          </p:cNvCxnSpPr>
          <p:nvPr userDrawn="1"/>
        </p:nvCxnSpPr>
        <p:spPr>
          <a:xfrm>
            <a:off x="237067" y="412232"/>
            <a:ext cx="11817583" cy="0"/>
          </a:xfrm>
          <a:prstGeom prst="line">
            <a:avLst/>
          </a:prstGeom>
          <a:ln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348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C38A06-9F9F-49DD-1E30-6E005591D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EC2C39-0042-B129-AF72-2BD0A8869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3250" y="2124075"/>
            <a:ext cx="5454650" cy="4127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38F2AF-46D7-3529-F3D5-D6403292F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4100" y="2124075"/>
            <a:ext cx="5454650" cy="4127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8178C4B-5EFE-4CEB-406C-0521BB786F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99957" y="6539707"/>
            <a:ext cx="184944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FB2B568-BD1D-3F47-86F4-B0D856855F2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737489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1FAD01-0E98-04A0-F18D-037584A4E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F72D814-5400-2E30-012D-EF75F8721D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E8A6E1-A389-7D50-5FDB-865773603B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99957" y="6539707"/>
            <a:ext cx="184944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F89D29F-67C3-C344-A071-DB38624118A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191240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C317D-E017-ED18-6289-FF0D80F601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1218407" rtl="0" eaLnBrk="1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kumimoji="0" lang="fr-FR" alt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4D8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Titre courant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F1A68E-76A7-353F-01AA-4093D5A88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250" y="1500981"/>
            <a:ext cx="10985500" cy="4106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C4FCE1-453E-3068-83CD-DA87ECD794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99957" y="6539707"/>
            <a:ext cx="184944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5D7FC3-C011-A44F-B79F-214F1CBE728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210178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A1D5C7-0829-2F81-CDFC-AE46AD63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E4A32C-68BB-E64D-0DD4-FB84B51EA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00"/>
            </a:lvl2pPr>
            <a:lvl3pPr marL="457200" indent="0">
              <a:buNone/>
              <a:defRPr sz="900"/>
            </a:lvl3pPr>
            <a:lvl4pPr marL="685800" indent="0">
              <a:buNone/>
              <a:defRPr sz="800"/>
            </a:lvl4pPr>
            <a:lvl5pPr marL="914400" indent="0">
              <a:buNone/>
              <a:defRPr sz="800"/>
            </a:lvl5pPr>
            <a:lvl6pPr marL="1143000" indent="0">
              <a:buNone/>
              <a:defRPr sz="800"/>
            </a:lvl6pPr>
            <a:lvl7pPr marL="1371600" indent="0">
              <a:buNone/>
              <a:defRPr sz="800"/>
            </a:lvl7pPr>
            <a:lvl8pPr marL="1600200" indent="0">
              <a:buNone/>
              <a:defRPr sz="800"/>
            </a:lvl8pPr>
            <a:lvl9pPr marL="1828800" indent="0">
              <a:buNone/>
              <a:defRPr sz="8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90821D-72DE-99E1-37C8-DB929CCCBA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99957" y="6539707"/>
            <a:ext cx="184944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4ACA8E2-8CF8-6E4C-8881-C343391F404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655869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C38A06-9F9F-49DD-1E30-6E005591D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EC2C39-0042-B129-AF72-2BD0A8869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3250" y="2124075"/>
            <a:ext cx="5454650" cy="4127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38F2AF-46D7-3529-F3D5-D6403292F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4100" y="2124075"/>
            <a:ext cx="5454650" cy="4127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8178C4B-5EFE-4CEB-406C-0521BB786F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99957" y="6539707"/>
            <a:ext cx="184944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FB2B568-BD1D-3F47-86F4-B0D856855F2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689062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EF8E71-A5F2-D825-4A44-16E06C356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5F0005-DA8A-FFE8-D876-6C9F30B8E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5157788" cy="8239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0AB15CB-3C97-0F03-83A8-EE2DEA8A7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05075"/>
            <a:ext cx="515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DBC6B48-60F7-C65F-3739-3EC9DEC36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CD1381C-02B9-A6E0-160D-398AB1C8D8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748C66-020A-989B-B1E8-C498A9406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99957" y="6539707"/>
            <a:ext cx="184944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E53ED87-80A9-B946-8BE4-0A3974EAB32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256705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4CABEC-B121-A7B8-5946-14EB7F1A8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FF55086-FACF-C81A-855F-E334D2006B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99957" y="6539707"/>
            <a:ext cx="184944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2F09EBD-9301-5F43-9253-98BC067A4C4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605010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343BEAA-A5AA-DA24-601F-7F385E4B0E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99957" y="6539707"/>
            <a:ext cx="184944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3943A8-1E53-C942-AB68-851C38282AC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734529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DF6B56-3B21-CD7D-817E-2DB60171E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18C362-6813-5EBF-6FF0-DEA845635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9108B1B-282A-2B44-9A51-0CA25DD61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351A06B-2E2A-EB77-5943-791AF99F05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99957" y="6539707"/>
            <a:ext cx="184944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F419BE2-5F88-3C44-9842-47C2B7F309B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720028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5FC4C3-0FAD-4937-8179-550DB9DF9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2AE0CD0-5197-015C-3EA4-C01B09AD82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FDA4C7F-5A3E-8441-36A3-2E40AC49B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2FDAD2E-42B4-FA5C-D1DB-14BCAACCC8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99957" y="6539707"/>
            <a:ext cx="184944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BCDAE8-B183-2448-ABC4-38F5CF72F5C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866733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228C4F-3286-382D-0F96-819218888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48F90A1-B6D5-F693-E6C8-D7A12FA52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3250" y="1500981"/>
            <a:ext cx="10985500" cy="41068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81F322-6BB8-A6FD-FE99-D34FA384B3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99957" y="6539707"/>
            <a:ext cx="184944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DB96F79-5DE6-F448-BC23-DCF958338CA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37444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EF8E71-A5F2-D825-4A44-16E06C356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5F0005-DA8A-FFE8-D876-6C9F30B8E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5157788" cy="8239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0AB15CB-3C97-0F03-83A8-EE2DEA8A7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05075"/>
            <a:ext cx="515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DBC6B48-60F7-C65F-3739-3EC9DEC36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CD1381C-02B9-A6E0-160D-398AB1C8D8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748C66-020A-989B-B1E8-C498A9406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99957" y="6539707"/>
            <a:ext cx="184944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E53ED87-80A9-B946-8BE4-0A3974EAB32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333469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AA35FD3-B513-A287-1306-AA20A51AC5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2375" y="539750"/>
            <a:ext cx="2746375" cy="57118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182D03C-6FA4-9496-BE71-EC603E6FD8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3250" y="539750"/>
            <a:ext cx="8162925" cy="5711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88011A-E09D-2C9F-C152-3D8F3C197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99957" y="6539707"/>
            <a:ext cx="184944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B775536-D95A-F345-AA10-F2DA243D95C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287630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2" y="6271697"/>
            <a:ext cx="4962591" cy="586305"/>
          </a:xfrm>
          <a:prstGeom prst="rect">
            <a:avLst/>
          </a:prstGeom>
        </p:spPr>
      </p:pic>
      <p:cxnSp>
        <p:nvCxnSpPr>
          <p:cNvPr id="14" name="Connecteur droit 13"/>
          <p:cNvCxnSpPr/>
          <p:nvPr userDrawn="1"/>
        </p:nvCxnSpPr>
        <p:spPr>
          <a:xfrm>
            <a:off x="0" y="1143371"/>
            <a:ext cx="648000" cy="0"/>
          </a:xfrm>
          <a:prstGeom prst="line">
            <a:avLst/>
          </a:prstGeom>
          <a:ln w="57150">
            <a:solidFill>
              <a:srgbClr val="4B2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EA58A062-7397-418C-8F8F-61E273CAE2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6341" y="80085"/>
            <a:ext cx="1160369" cy="285040"/>
          </a:xfrm>
          <a:prstGeom prst="rect">
            <a:avLst/>
          </a:prstGeom>
        </p:spPr>
      </p:pic>
      <p:sp>
        <p:nvSpPr>
          <p:cNvPr id="18" name="Titre 1"/>
          <p:cNvSpPr>
            <a:spLocks noGrp="1"/>
          </p:cNvSpPr>
          <p:nvPr>
            <p:ph type="title" hasCustomPrompt="1"/>
          </p:nvPr>
        </p:nvSpPr>
        <p:spPr>
          <a:xfrm>
            <a:off x="785950" y="803883"/>
            <a:ext cx="5100501" cy="48302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4B2882"/>
                </a:solidFill>
                <a:latin typeface="+mn-lt"/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815" y="1177834"/>
            <a:ext cx="5100637" cy="3922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solidFill>
                  <a:srgbClr val="009CBC"/>
                </a:solidFill>
              </a:defRPr>
            </a:lvl1pPr>
          </a:lstStyle>
          <a:p>
            <a:pPr lvl="0"/>
            <a:r>
              <a:rPr lang="fr-FR"/>
              <a:t>MODIFIEZ LE TITRE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2197099" y="6644702"/>
            <a:ext cx="9612000" cy="72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7532">
                <a:srgbClr val="A3F0FF"/>
              </a:gs>
              <a:gs pos="38000">
                <a:srgbClr val="00CDF6"/>
              </a:gs>
              <a:gs pos="58000">
                <a:srgbClr val="009BBC"/>
              </a:gs>
              <a:gs pos="74000">
                <a:srgbClr val="8052CA"/>
              </a:gs>
              <a:gs pos="100000">
                <a:srgbClr val="4B288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C9852F29-4F5B-4C36-A554-51F9DF6041DA}"/>
              </a:ext>
            </a:extLst>
          </p:cNvPr>
          <p:cNvCxnSpPr>
            <a:cxnSpLocks/>
          </p:cNvCxnSpPr>
          <p:nvPr userDrawn="1"/>
        </p:nvCxnSpPr>
        <p:spPr>
          <a:xfrm>
            <a:off x="237067" y="412232"/>
            <a:ext cx="11817583" cy="0"/>
          </a:xfrm>
          <a:prstGeom prst="line">
            <a:avLst/>
          </a:prstGeom>
          <a:ln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7915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 and text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3"/>
          <p:cNvSpPr txBox="1">
            <a:spLocks noGrp="1"/>
          </p:cNvSpPr>
          <p:nvPr>
            <p:ph type="sldNum" idx="12"/>
          </p:nvPr>
        </p:nvSpPr>
        <p:spPr>
          <a:xfrm>
            <a:off x="5999956" y="6539707"/>
            <a:ext cx="184800" cy="1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33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33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33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33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33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33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33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33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33"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7286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 type="title">
  <p:cSld name="Title layout with centered title and subtitle placeholders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4"/>
          <p:cNvSpPr txBox="1">
            <a:spLocks noGrp="1"/>
          </p:cNvSpPr>
          <p:nvPr>
            <p:ph type="sldNum" idx="12"/>
          </p:nvPr>
        </p:nvSpPr>
        <p:spPr>
          <a:xfrm>
            <a:off x="5999956" y="6539707"/>
            <a:ext cx="184800" cy="1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33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33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33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33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33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33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33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33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33"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368" name="Google Shape;368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93489" y="171013"/>
            <a:ext cx="1441940" cy="48138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4"/>
          <p:cNvSpPr txBox="1"/>
          <p:nvPr/>
        </p:nvSpPr>
        <p:spPr>
          <a:xfrm>
            <a:off x="783463" y="455900"/>
            <a:ext cx="9346800" cy="7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67" rIns="45700" bIns="22867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Century Gothic"/>
              <a:buNone/>
            </a:pPr>
            <a:r>
              <a:rPr lang="fr"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Title</a:t>
            </a: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0" name="Google Shape;370;p44"/>
          <p:cNvSpPr txBox="1"/>
          <p:nvPr/>
        </p:nvSpPr>
        <p:spPr>
          <a:xfrm>
            <a:off x="783463" y="1171551"/>
            <a:ext cx="9346800" cy="5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67" rIns="45700" bIns="22867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Century Gothic"/>
              <a:buNone/>
            </a:pPr>
            <a:r>
              <a:rPr lang="fr" sz="2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Sub-title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083781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5"/>
          <p:cNvSpPr txBox="1">
            <a:spLocks noGrp="1"/>
          </p:cNvSpPr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"/>
              <a:buFont typeface="Arial"/>
              <a:buNone/>
              <a:defRPr sz="667">
                <a:solidFill>
                  <a:schemeClr val="accent6"/>
                </a:solidFill>
              </a:defRPr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"/>
              <a:buFont typeface="Helvetica Neue"/>
              <a:buNone/>
              <a:defRPr sz="667">
                <a:solidFill>
                  <a:schemeClr val="accent6"/>
                </a:solidFill>
              </a:defRPr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"/>
              <a:buFont typeface="Helvetica Neue"/>
              <a:buNone/>
              <a:defRPr sz="667">
                <a:solidFill>
                  <a:schemeClr val="accent6"/>
                </a:solidFill>
              </a:defRPr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"/>
              <a:buFont typeface="Helvetica Neue"/>
              <a:buNone/>
              <a:defRPr sz="667">
                <a:solidFill>
                  <a:schemeClr val="accent6"/>
                </a:solidFill>
              </a:defRPr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"/>
              <a:buFont typeface="Helvetica Neue"/>
              <a:buNone/>
              <a:defRPr sz="667">
                <a:solidFill>
                  <a:schemeClr val="accent6"/>
                </a:solidFill>
              </a:defRPr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"/>
              <a:buFont typeface="Helvetica Neue"/>
              <a:buNone/>
              <a:defRPr sz="667">
                <a:solidFill>
                  <a:schemeClr val="accent6"/>
                </a:solidFill>
              </a:defRPr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"/>
              <a:buFont typeface="Helvetica Neue"/>
              <a:buNone/>
              <a:defRPr sz="667">
                <a:solidFill>
                  <a:schemeClr val="accent6"/>
                </a:solidFill>
              </a:defRPr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"/>
              <a:buFont typeface="Helvetica Neue"/>
              <a:buNone/>
              <a:defRPr sz="667">
                <a:solidFill>
                  <a:schemeClr val="accent6"/>
                </a:solidFill>
              </a:defRPr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"/>
              <a:buFont typeface="Helvetica Neue"/>
              <a:buNone/>
              <a:defRPr sz="667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73" name="Google Shape;373;p4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Helvetica Neue"/>
              <a:buNone/>
              <a:defRPr sz="1067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Helvetica Neue"/>
              <a:buNone/>
              <a:defRPr sz="1067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Helvetica Neue"/>
              <a:buNone/>
              <a:defRPr sz="1067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Helvetica Neue"/>
              <a:buNone/>
              <a:defRPr sz="1067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Helvetica Neue"/>
              <a:buNone/>
              <a:defRPr sz="1067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Helvetica Neue"/>
              <a:buNone/>
              <a:defRPr sz="1067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Helvetica Neue"/>
              <a:buNone/>
              <a:defRPr sz="1067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Helvetica Neue"/>
              <a:buNone/>
              <a:defRPr sz="1067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Helvetica Neue"/>
              <a:buNone/>
              <a:defRPr sz="1067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4490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s">
  <p:cSld name="Conta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6"/>
          <p:cNvSpPr txBox="1">
            <a:spLocks noGrp="1"/>
          </p:cNvSpPr>
          <p:nvPr>
            <p:ph type="title"/>
          </p:nvPr>
        </p:nvSpPr>
        <p:spPr>
          <a:xfrm>
            <a:off x="502592" y="0"/>
            <a:ext cx="10515600" cy="7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●"/>
              <a:defRPr sz="2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4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4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46"/>
          <p:cNvSpPr txBox="1">
            <a:spLocks noGrp="1"/>
          </p:cNvSpPr>
          <p:nvPr>
            <p:ph type="sldNum" idx="12"/>
          </p:nvPr>
        </p:nvSpPr>
        <p:spPr>
          <a:xfrm>
            <a:off x="9926635" y="6356349"/>
            <a:ext cx="777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379" name="Google Shape;379;p46"/>
          <p:cNvSpPr txBox="1">
            <a:spLocks noGrp="1"/>
          </p:cNvSpPr>
          <p:nvPr>
            <p:ph type="body" idx="1"/>
          </p:nvPr>
        </p:nvSpPr>
        <p:spPr>
          <a:xfrm>
            <a:off x="799371" y="866107"/>
            <a:ext cx="10515600" cy="7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304792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01929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C317D-E017-ED18-6289-FF0D80F601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1218407" rtl="0" eaLnBrk="1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kumimoji="0" lang="fr-FR" alt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4D8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Titre courant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F1A68E-76A7-353F-01AA-4093D5A88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250" y="1500981"/>
            <a:ext cx="10985500" cy="4106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C4FCE1-453E-3068-83CD-DA87ECD794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99957" y="6539707"/>
            <a:ext cx="184944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5D7FC3-C011-A44F-B79F-214F1CBE728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1697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4CABEC-B121-A7B8-5946-14EB7F1A8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FF55086-FACF-C81A-855F-E334D2006B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99957" y="6539707"/>
            <a:ext cx="184944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2F09EBD-9301-5F43-9253-98BC067A4C4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71195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343BEAA-A5AA-DA24-601F-7F385E4B0E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99957" y="6539707"/>
            <a:ext cx="184944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3943A8-1E53-C942-AB68-851C38282AC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8139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DF6B56-3B21-CD7D-817E-2DB60171E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18C362-6813-5EBF-6FF0-DEA845635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9108B1B-282A-2B44-9A51-0CA25DD61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351A06B-2E2A-EB77-5943-791AF99F05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99957" y="6539707"/>
            <a:ext cx="184944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F419BE2-5F88-3C44-9842-47C2B7F309B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11979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5FC4C3-0FAD-4937-8179-550DB9DF9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2AE0CD0-5197-015C-3EA4-C01B09AD82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FDA4C7F-5A3E-8441-36A3-2E40AC49B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2FDAD2E-42B4-FA5C-D1DB-14BCAACCC8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99957" y="6539707"/>
            <a:ext cx="184944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BCDAE8-B183-2448-ABC4-38F5CF72F5C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70621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5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210F88-EB17-0333-4F57-34F5C027834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7A52C3C5-0F2C-E152-DC0C-8C0CCB071078}"/>
              </a:ext>
            </a:extLst>
          </p:cNvPr>
          <p:cNvSpPr>
            <a:spLocks/>
          </p:cNvSpPr>
          <p:nvPr userDrawn="1"/>
        </p:nvSpPr>
        <p:spPr bwMode="auto">
          <a:xfrm>
            <a:off x="267494" y="294482"/>
            <a:ext cx="11656219" cy="5591969"/>
          </a:xfrm>
          <a:prstGeom prst="roundRect">
            <a:avLst>
              <a:gd name="adj" fmla="val 2171"/>
            </a:avLst>
          </a:prstGeom>
          <a:solidFill>
            <a:srgbClr val="FFFFFF"/>
          </a:solidFill>
          <a:ln>
            <a:noFill/>
          </a:ln>
          <a:effectLst>
            <a:outerShdw blurRad="457200" dist="208576" dir="5400000" algn="ctr" rotWithShape="0">
              <a:srgbClr val="000000">
                <a:alpha val="89308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  <p:txBody>
          <a:bodyPr lIns="25400" tIns="25400" rIns="25400" bIns="25400" anchor="ctr"/>
          <a:lstStyle>
            <a:lvl1pPr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457200" indent="1828800" algn="ctr" defTabSz="8255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914400" indent="1828800" algn="ctr" defTabSz="8255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1371600" indent="1828800" algn="ctr" defTabSz="8255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1828800" indent="1828800" algn="ctr" defTabSz="8255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endParaRPr lang="fr-FR" altLang="fr-FR" sz="1600">
              <a:solidFill>
                <a:srgbClr val="FFFFFF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  <a:sym typeface="Helvetica Neue Medium" panose="02000503000000020004" pitchFamily="2" charset="0"/>
            </a:endParaRPr>
          </a:p>
        </p:txBody>
      </p:sp>
      <p:sp>
        <p:nvSpPr>
          <p:cNvPr id="1025" name="Rectangle 1">
            <a:extLst>
              <a:ext uri="{FF2B5EF4-FFF2-40B4-BE49-F238E27FC236}">
                <a16:creationId xmlns:a16="http://schemas.microsoft.com/office/drawing/2014/main" id="{2BC72452-A3EE-DAC7-2653-A17291078C0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3250" y="539750"/>
            <a:ext cx="109855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fr-FR" sz="4400" b="1" dirty="0">
                <a:solidFill>
                  <a:srgbClr val="004D8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Titre courant</a:t>
            </a:r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id="{FD7A74DF-867F-D8D3-2C87-B00D943AAAE1}"/>
              </a:ext>
            </a:extLst>
          </p:cNvPr>
          <p:cNvSpPr>
            <a:spLocks/>
          </p:cNvSpPr>
          <p:nvPr userDrawn="1"/>
        </p:nvSpPr>
        <p:spPr bwMode="auto">
          <a:xfrm>
            <a:off x="6193308" y="6305266"/>
            <a:ext cx="318294" cy="318294"/>
          </a:xfrm>
          <a:prstGeom prst="ellipse">
            <a:avLst/>
          </a:prstGeom>
          <a:solidFill>
            <a:srgbClr val="0075B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 anchor="ctr"/>
          <a:lstStyle>
            <a:lvl1pPr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457200" indent="1828800" algn="ctr" defTabSz="8255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914400" indent="1828800" algn="ctr" defTabSz="8255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1371600" indent="1828800" algn="ctr" defTabSz="8255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1828800" indent="1828800" algn="ctr" defTabSz="8255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endParaRPr lang="fr-FR" altLang="fr-FR" sz="1600">
              <a:solidFill>
                <a:srgbClr val="0076BA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  <a:sym typeface="Helvetica Neue Medium" panose="02000503000000020004" pitchFamily="2" charset="0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031B3D-8AF6-24ED-C02E-2B81E9262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43701" y="6360318"/>
            <a:ext cx="383644" cy="203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BB490BD-0C67-0940-9DFF-DC16DE3085F5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08D4794A-1B5F-F3E4-1ADB-BEA72B87750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91" y="5878010"/>
            <a:ext cx="1758071" cy="78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4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hdr="0" ftr="0" dt="0"/>
  <p:txStyles>
    <p:titleStyle>
      <a:lvl1pPr algn="l" defTabSz="1218407" rtl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 kern="1200">
          <a:solidFill>
            <a:srgbClr val="000000"/>
          </a:solidFill>
          <a:latin typeface="+mj-lt"/>
          <a:ea typeface="+mj-ea"/>
          <a:cs typeface="+mj-cs"/>
          <a:sym typeface="Helvetica Neue" panose="02000503000000020004" pitchFamily="2" charset="0"/>
        </a:defRPr>
      </a:lvl1pPr>
      <a:lvl2pPr algn="l" defTabSz="1218407" rtl="0" fontAlgn="base" hangingPunct="0">
        <a:lnSpc>
          <a:spcPct val="80000"/>
        </a:lnSpc>
        <a:spcBef>
          <a:spcPct val="0"/>
        </a:spcBef>
        <a:spcAft>
          <a:spcPct val="0"/>
        </a:spcAft>
        <a:defRPr sz="4250" b="1">
          <a:solidFill>
            <a:srgbClr val="000000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  <a:sym typeface="Helvetica Neue" panose="02000503000000020004" pitchFamily="2" charset="0"/>
        </a:defRPr>
      </a:lvl2pPr>
      <a:lvl3pPr algn="l" defTabSz="1218407" rtl="0" fontAlgn="base" hangingPunct="0">
        <a:lnSpc>
          <a:spcPct val="80000"/>
        </a:lnSpc>
        <a:spcBef>
          <a:spcPct val="0"/>
        </a:spcBef>
        <a:spcAft>
          <a:spcPct val="0"/>
        </a:spcAft>
        <a:defRPr sz="4250" b="1">
          <a:solidFill>
            <a:srgbClr val="000000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  <a:sym typeface="Helvetica Neue" panose="02000503000000020004" pitchFamily="2" charset="0"/>
        </a:defRPr>
      </a:lvl3pPr>
      <a:lvl4pPr algn="l" defTabSz="1218407" rtl="0" fontAlgn="base" hangingPunct="0">
        <a:lnSpc>
          <a:spcPct val="80000"/>
        </a:lnSpc>
        <a:spcBef>
          <a:spcPct val="0"/>
        </a:spcBef>
        <a:spcAft>
          <a:spcPct val="0"/>
        </a:spcAft>
        <a:defRPr sz="4250" b="1">
          <a:solidFill>
            <a:srgbClr val="000000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  <a:sym typeface="Helvetica Neue" panose="02000503000000020004" pitchFamily="2" charset="0"/>
        </a:defRPr>
      </a:lvl4pPr>
      <a:lvl5pPr algn="l" defTabSz="1218407" rtl="0" fontAlgn="base" hangingPunct="0">
        <a:lnSpc>
          <a:spcPct val="80000"/>
        </a:lnSpc>
        <a:spcBef>
          <a:spcPct val="0"/>
        </a:spcBef>
        <a:spcAft>
          <a:spcPct val="0"/>
        </a:spcAft>
        <a:defRPr sz="4250" b="1">
          <a:solidFill>
            <a:srgbClr val="000000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  <a:sym typeface="Helvetica Neue" panose="02000503000000020004" pitchFamily="2" charset="0"/>
        </a:defRPr>
      </a:lvl5pPr>
      <a:lvl6pPr marL="228600" algn="l" defTabSz="1218407" rtl="0" fontAlgn="base" hangingPunct="0">
        <a:lnSpc>
          <a:spcPct val="80000"/>
        </a:lnSpc>
        <a:spcBef>
          <a:spcPct val="0"/>
        </a:spcBef>
        <a:spcAft>
          <a:spcPct val="0"/>
        </a:spcAft>
        <a:defRPr sz="4250" b="1">
          <a:solidFill>
            <a:srgbClr val="000000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  <a:sym typeface="Helvetica Neue" panose="02000503000000020004" pitchFamily="2" charset="0"/>
        </a:defRPr>
      </a:lvl6pPr>
      <a:lvl7pPr marL="457200" algn="l" defTabSz="1218407" rtl="0" fontAlgn="base" hangingPunct="0">
        <a:lnSpc>
          <a:spcPct val="80000"/>
        </a:lnSpc>
        <a:spcBef>
          <a:spcPct val="0"/>
        </a:spcBef>
        <a:spcAft>
          <a:spcPct val="0"/>
        </a:spcAft>
        <a:defRPr sz="4250" b="1">
          <a:solidFill>
            <a:srgbClr val="000000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  <a:sym typeface="Helvetica Neue" panose="02000503000000020004" pitchFamily="2" charset="0"/>
        </a:defRPr>
      </a:lvl7pPr>
      <a:lvl8pPr marL="685800" algn="l" defTabSz="1218407" rtl="0" fontAlgn="base" hangingPunct="0">
        <a:lnSpc>
          <a:spcPct val="80000"/>
        </a:lnSpc>
        <a:spcBef>
          <a:spcPct val="0"/>
        </a:spcBef>
        <a:spcAft>
          <a:spcPct val="0"/>
        </a:spcAft>
        <a:defRPr sz="4250" b="1">
          <a:solidFill>
            <a:srgbClr val="000000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  <a:sym typeface="Helvetica Neue" panose="02000503000000020004" pitchFamily="2" charset="0"/>
        </a:defRPr>
      </a:lvl8pPr>
      <a:lvl9pPr marL="914400" algn="l" defTabSz="1218407" rtl="0" fontAlgn="base" hangingPunct="0">
        <a:lnSpc>
          <a:spcPct val="80000"/>
        </a:lnSpc>
        <a:spcBef>
          <a:spcPct val="0"/>
        </a:spcBef>
        <a:spcAft>
          <a:spcPct val="0"/>
        </a:spcAft>
        <a:defRPr sz="4250" b="1">
          <a:solidFill>
            <a:srgbClr val="000000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  <a:sym typeface="Helvetica Neue" panose="02000503000000020004" pitchFamily="2" charset="0"/>
        </a:defRPr>
      </a:lvl9pPr>
    </p:titleStyle>
    <p:bodyStyle>
      <a:lvl1pPr marL="304800" indent="-304800" algn="l" defTabSz="1218407" rtl="0" fontAlgn="base" hangingPunct="0">
        <a:lnSpc>
          <a:spcPct val="90000"/>
        </a:lnSpc>
        <a:spcBef>
          <a:spcPts val="2250"/>
        </a:spcBef>
        <a:spcAft>
          <a:spcPct val="0"/>
        </a:spcAft>
        <a:buSzPct val="12300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1pPr>
      <a:lvl2pPr marL="609600" indent="-304800" algn="l" defTabSz="1218407" rtl="0" fontAlgn="base" hangingPunct="0">
        <a:lnSpc>
          <a:spcPct val="90000"/>
        </a:lnSpc>
        <a:spcBef>
          <a:spcPts val="2250"/>
        </a:spcBef>
        <a:spcAft>
          <a:spcPct val="0"/>
        </a:spcAft>
        <a:buSzPct val="12300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2pPr>
      <a:lvl3pPr marL="914400" indent="-304800" algn="l" defTabSz="1218407" rtl="0" fontAlgn="base" hangingPunct="0">
        <a:lnSpc>
          <a:spcPct val="90000"/>
        </a:lnSpc>
        <a:spcBef>
          <a:spcPts val="2250"/>
        </a:spcBef>
        <a:spcAft>
          <a:spcPct val="0"/>
        </a:spcAft>
        <a:buSzPct val="12300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3pPr>
      <a:lvl4pPr marL="1219200" indent="-304800" algn="l" defTabSz="1218407" rtl="0" fontAlgn="base" hangingPunct="0">
        <a:lnSpc>
          <a:spcPct val="90000"/>
        </a:lnSpc>
        <a:spcBef>
          <a:spcPts val="2250"/>
        </a:spcBef>
        <a:spcAft>
          <a:spcPct val="0"/>
        </a:spcAft>
        <a:buSzPct val="12300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4pPr>
      <a:lvl5pPr marL="1524000" indent="-304800" algn="l" defTabSz="1218407" rtl="0" fontAlgn="base" hangingPunct="0">
        <a:lnSpc>
          <a:spcPct val="90000"/>
        </a:lnSpc>
        <a:spcBef>
          <a:spcPts val="2250"/>
        </a:spcBef>
        <a:spcAft>
          <a:spcPct val="0"/>
        </a:spcAft>
        <a:buSzPct val="12300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210F88-EB17-0333-4F57-34F5C027834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7A52C3C5-0F2C-E152-DC0C-8C0CCB071078}"/>
              </a:ext>
            </a:extLst>
          </p:cNvPr>
          <p:cNvSpPr>
            <a:spLocks/>
          </p:cNvSpPr>
          <p:nvPr userDrawn="1"/>
        </p:nvSpPr>
        <p:spPr bwMode="auto">
          <a:xfrm>
            <a:off x="267494" y="294482"/>
            <a:ext cx="11656219" cy="5591969"/>
          </a:xfrm>
          <a:prstGeom prst="roundRect">
            <a:avLst>
              <a:gd name="adj" fmla="val 2171"/>
            </a:avLst>
          </a:prstGeom>
          <a:solidFill>
            <a:srgbClr val="FFFFFF"/>
          </a:solidFill>
          <a:ln>
            <a:noFill/>
          </a:ln>
          <a:effectLst>
            <a:outerShdw blurRad="457200" dist="208576" dir="5400000" algn="ctr" rotWithShape="0">
              <a:srgbClr val="000000">
                <a:alpha val="89308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  <p:txBody>
          <a:bodyPr lIns="25400" tIns="25400" rIns="25400" bIns="25400" anchor="ctr"/>
          <a:lstStyle>
            <a:lvl1pPr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457200" indent="1828800" algn="ctr" defTabSz="8255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914400" indent="1828800" algn="ctr" defTabSz="8255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1371600" indent="1828800" algn="ctr" defTabSz="8255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1828800" indent="1828800" algn="ctr" defTabSz="8255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endParaRPr lang="fr-FR" altLang="fr-FR" sz="1600">
              <a:solidFill>
                <a:srgbClr val="FFFFFF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  <a:sym typeface="Helvetica Neue Medium" panose="02000503000000020004" pitchFamily="2" charset="0"/>
            </a:endParaRPr>
          </a:p>
        </p:txBody>
      </p:sp>
      <p:sp>
        <p:nvSpPr>
          <p:cNvPr id="1025" name="Rectangle 1">
            <a:extLst>
              <a:ext uri="{FF2B5EF4-FFF2-40B4-BE49-F238E27FC236}">
                <a16:creationId xmlns:a16="http://schemas.microsoft.com/office/drawing/2014/main" id="{2BC72452-A3EE-DAC7-2653-A17291078C0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3250" y="539750"/>
            <a:ext cx="109855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fr-FR" sz="4400" b="1" dirty="0">
                <a:solidFill>
                  <a:srgbClr val="004D8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Titre courant</a:t>
            </a:r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id="{FD7A74DF-867F-D8D3-2C87-B00D943AAAE1}"/>
              </a:ext>
            </a:extLst>
          </p:cNvPr>
          <p:cNvSpPr>
            <a:spLocks/>
          </p:cNvSpPr>
          <p:nvPr userDrawn="1"/>
        </p:nvSpPr>
        <p:spPr bwMode="auto">
          <a:xfrm>
            <a:off x="6193308" y="6305266"/>
            <a:ext cx="318294" cy="318294"/>
          </a:xfrm>
          <a:prstGeom prst="ellipse">
            <a:avLst/>
          </a:prstGeom>
          <a:solidFill>
            <a:srgbClr val="0075B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 anchor="ctr"/>
          <a:lstStyle>
            <a:lvl1pPr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457200" indent="1828800" algn="ctr" defTabSz="8255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914400" indent="1828800" algn="ctr" defTabSz="8255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1371600" indent="1828800" algn="ctr" defTabSz="8255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1828800" indent="1828800" algn="ctr" defTabSz="8255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endParaRPr lang="fr-FR" altLang="fr-FR" sz="1600">
              <a:solidFill>
                <a:srgbClr val="0076BA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  <a:sym typeface="Helvetica Neue Medium" panose="02000503000000020004" pitchFamily="2" charset="0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031B3D-8AF6-24ED-C02E-2B81E9262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43701" y="6360318"/>
            <a:ext cx="383644" cy="203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BB490BD-0C67-0940-9DFF-DC16DE3085F5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A08E35B0-BC09-BF4A-C74B-C6CA1F679AF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91" y="5878010"/>
            <a:ext cx="1758071" cy="78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1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hf hdr="0" ftr="0" dt="0"/>
  <p:txStyles>
    <p:titleStyle>
      <a:lvl1pPr algn="l" defTabSz="1218407" rtl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 kern="1200">
          <a:solidFill>
            <a:srgbClr val="000000"/>
          </a:solidFill>
          <a:latin typeface="+mj-lt"/>
          <a:ea typeface="+mj-ea"/>
          <a:cs typeface="+mj-cs"/>
          <a:sym typeface="Helvetica Neue" panose="02000503000000020004" pitchFamily="2" charset="0"/>
        </a:defRPr>
      </a:lvl1pPr>
      <a:lvl2pPr algn="l" defTabSz="1218407" rtl="0" fontAlgn="base" hangingPunct="0">
        <a:lnSpc>
          <a:spcPct val="80000"/>
        </a:lnSpc>
        <a:spcBef>
          <a:spcPct val="0"/>
        </a:spcBef>
        <a:spcAft>
          <a:spcPct val="0"/>
        </a:spcAft>
        <a:defRPr sz="4250" b="1">
          <a:solidFill>
            <a:srgbClr val="000000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  <a:sym typeface="Helvetica Neue" panose="02000503000000020004" pitchFamily="2" charset="0"/>
        </a:defRPr>
      </a:lvl2pPr>
      <a:lvl3pPr algn="l" defTabSz="1218407" rtl="0" fontAlgn="base" hangingPunct="0">
        <a:lnSpc>
          <a:spcPct val="80000"/>
        </a:lnSpc>
        <a:spcBef>
          <a:spcPct val="0"/>
        </a:spcBef>
        <a:spcAft>
          <a:spcPct val="0"/>
        </a:spcAft>
        <a:defRPr sz="4250" b="1">
          <a:solidFill>
            <a:srgbClr val="000000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  <a:sym typeface="Helvetica Neue" panose="02000503000000020004" pitchFamily="2" charset="0"/>
        </a:defRPr>
      </a:lvl3pPr>
      <a:lvl4pPr algn="l" defTabSz="1218407" rtl="0" fontAlgn="base" hangingPunct="0">
        <a:lnSpc>
          <a:spcPct val="80000"/>
        </a:lnSpc>
        <a:spcBef>
          <a:spcPct val="0"/>
        </a:spcBef>
        <a:spcAft>
          <a:spcPct val="0"/>
        </a:spcAft>
        <a:defRPr sz="4250" b="1">
          <a:solidFill>
            <a:srgbClr val="000000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  <a:sym typeface="Helvetica Neue" panose="02000503000000020004" pitchFamily="2" charset="0"/>
        </a:defRPr>
      </a:lvl4pPr>
      <a:lvl5pPr algn="l" defTabSz="1218407" rtl="0" fontAlgn="base" hangingPunct="0">
        <a:lnSpc>
          <a:spcPct val="80000"/>
        </a:lnSpc>
        <a:spcBef>
          <a:spcPct val="0"/>
        </a:spcBef>
        <a:spcAft>
          <a:spcPct val="0"/>
        </a:spcAft>
        <a:defRPr sz="4250" b="1">
          <a:solidFill>
            <a:srgbClr val="000000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  <a:sym typeface="Helvetica Neue" panose="02000503000000020004" pitchFamily="2" charset="0"/>
        </a:defRPr>
      </a:lvl5pPr>
      <a:lvl6pPr marL="228600" algn="l" defTabSz="1218407" rtl="0" fontAlgn="base" hangingPunct="0">
        <a:lnSpc>
          <a:spcPct val="80000"/>
        </a:lnSpc>
        <a:spcBef>
          <a:spcPct val="0"/>
        </a:spcBef>
        <a:spcAft>
          <a:spcPct val="0"/>
        </a:spcAft>
        <a:defRPr sz="4250" b="1">
          <a:solidFill>
            <a:srgbClr val="000000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  <a:sym typeface="Helvetica Neue" panose="02000503000000020004" pitchFamily="2" charset="0"/>
        </a:defRPr>
      </a:lvl6pPr>
      <a:lvl7pPr marL="457200" algn="l" defTabSz="1218407" rtl="0" fontAlgn="base" hangingPunct="0">
        <a:lnSpc>
          <a:spcPct val="80000"/>
        </a:lnSpc>
        <a:spcBef>
          <a:spcPct val="0"/>
        </a:spcBef>
        <a:spcAft>
          <a:spcPct val="0"/>
        </a:spcAft>
        <a:defRPr sz="4250" b="1">
          <a:solidFill>
            <a:srgbClr val="000000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  <a:sym typeface="Helvetica Neue" panose="02000503000000020004" pitchFamily="2" charset="0"/>
        </a:defRPr>
      </a:lvl7pPr>
      <a:lvl8pPr marL="685800" algn="l" defTabSz="1218407" rtl="0" fontAlgn="base" hangingPunct="0">
        <a:lnSpc>
          <a:spcPct val="80000"/>
        </a:lnSpc>
        <a:spcBef>
          <a:spcPct val="0"/>
        </a:spcBef>
        <a:spcAft>
          <a:spcPct val="0"/>
        </a:spcAft>
        <a:defRPr sz="4250" b="1">
          <a:solidFill>
            <a:srgbClr val="000000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  <a:sym typeface="Helvetica Neue" panose="02000503000000020004" pitchFamily="2" charset="0"/>
        </a:defRPr>
      </a:lvl8pPr>
      <a:lvl9pPr marL="914400" algn="l" defTabSz="1218407" rtl="0" fontAlgn="base" hangingPunct="0">
        <a:lnSpc>
          <a:spcPct val="80000"/>
        </a:lnSpc>
        <a:spcBef>
          <a:spcPct val="0"/>
        </a:spcBef>
        <a:spcAft>
          <a:spcPct val="0"/>
        </a:spcAft>
        <a:defRPr sz="4250" b="1">
          <a:solidFill>
            <a:srgbClr val="000000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  <a:sym typeface="Helvetica Neue" panose="02000503000000020004" pitchFamily="2" charset="0"/>
        </a:defRPr>
      </a:lvl9pPr>
    </p:titleStyle>
    <p:bodyStyle>
      <a:lvl1pPr marL="304800" indent="-304800" algn="l" defTabSz="1218407" rtl="0" fontAlgn="base" hangingPunct="0">
        <a:lnSpc>
          <a:spcPct val="90000"/>
        </a:lnSpc>
        <a:spcBef>
          <a:spcPts val="2250"/>
        </a:spcBef>
        <a:spcAft>
          <a:spcPct val="0"/>
        </a:spcAft>
        <a:buSzPct val="12300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1pPr>
      <a:lvl2pPr marL="609600" indent="-304800" algn="l" defTabSz="1218407" rtl="0" fontAlgn="base" hangingPunct="0">
        <a:lnSpc>
          <a:spcPct val="90000"/>
        </a:lnSpc>
        <a:spcBef>
          <a:spcPts val="2250"/>
        </a:spcBef>
        <a:spcAft>
          <a:spcPct val="0"/>
        </a:spcAft>
        <a:buSzPct val="12300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2pPr>
      <a:lvl3pPr marL="914400" indent="-304800" algn="l" defTabSz="1218407" rtl="0" fontAlgn="base" hangingPunct="0">
        <a:lnSpc>
          <a:spcPct val="90000"/>
        </a:lnSpc>
        <a:spcBef>
          <a:spcPts val="2250"/>
        </a:spcBef>
        <a:spcAft>
          <a:spcPct val="0"/>
        </a:spcAft>
        <a:buSzPct val="12300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3pPr>
      <a:lvl4pPr marL="1219200" indent="-304800" algn="l" defTabSz="1218407" rtl="0" fontAlgn="base" hangingPunct="0">
        <a:lnSpc>
          <a:spcPct val="90000"/>
        </a:lnSpc>
        <a:spcBef>
          <a:spcPts val="2250"/>
        </a:spcBef>
        <a:spcAft>
          <a:spcPct val="0"/>
        </a:spcAft>
        <a:buSzPct val="12300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4pPr>
      <a:lvl5pPr marL="1524000" indent="-304800" algn="l" defTabSz="1218407" rtl="0" fontAlgn="base" hangingPunct="0">
        <a:lnSpc>
          <a:spcPct val="90000"/>
        </a:lnSpc>
        <a:spcBef>
          <a:spcPts val="2250"/>
        </a:spcBef>
        <a:spcAft>
          <a:spcPct val="0"/>
        </a:spcAft>
        <a:buSzPct val="12300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sldNum" idx="12"/>
          </p:nvPr>
        </p:nvSpPr>
        <p:spPr>
          <a:xfrm>
            <a:off x="5999956" y="6539707"/>
            <a:ext cx="184800" cy="1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9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9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9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9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9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9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9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9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9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GB" smtClean="0"/>
              <a:pPr/>
              <a:t>‹N°›</a:t>
            </a:fld>
            <a:endParaRPr lang="en-GB" sz="667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-18333"/>
            <a:ext cx="12249031" cy="6876335"/>
          </a:xfrm>
          <a:prstGeom prst="rect">
            <a:avLst/>
          </a:prstGeom>
          <a:noFill/>
          <a:ln w="25400" cap="flat" cmpd="sng">
            <a:solidFill>
              <a:srgbClr val="000000"/>
            </a:solidFill>
            <a:prstDash val="solid"/>
            <a:miter lim="262144"/>
            <a:headEnd type="none" w="sm" len="sm"/>
            <a:tailEnd type="none" w="sm" len="sm"/>
          </a:ln>
        </p:spPr>
      </p:pic>
      <p:pic>
        <p:nvPicPr>
          <p:cNvPr id="2" name="Image 1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E01CB954-960A-CC02-8E1D-D1B34074EB7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251" y="-18333"/>
            <a:ext cx="2141062" cy="95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366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210F88-EB17-0333-4F57-34F5C027834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7A52C3C5-0F2C-E152-DC0C-8C0CCB071078}"/>
              </a:ext>
            </a:extLst>
          </p:cNvPr>
          <p:cNvSpPr>
            <a:spLocks/>
          </p:cNvSpPr>
          <p:nvPr userDrawn="1"/>
        </p:nvSpPr>
        <p:spPr bwMode="auto">
          <a:xfrm>
            <a:off x="267494" y="294482"/>
            <a:ext cx="11656219" cy="5591969"/>
          </a:xfrm>
          <a:prstGeom prst="roundRect">
            <a:avLst>
              <a:gd name="adj" fmla="val 2171"/>
            </a:avLst>
          </a:prstGeom>
          <a:solidFill>
            <a:srgbClr val="FFFFFF"/>
          </a:solidFill>
          <a:ln>
            <a:noFill/>
          </a:ln>
          <a:effectLst>
            <a:outerShdw blurRad="457200" dist="208576" dir="5400000" algn="ctr" rotWithShape="0">
              <a:srgbClr val="000000">
                <a:alpha val="89308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  <p:txBody>
          <a:bodyPr lIns="25400" tIns="25400" rIns="25400" bIns="25400" anchor="ctr"/>
          <a:lstStyle>
            <a:lvl1pPr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457200" indent="1828800" algn="ctr" defTabSz="8255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914400" indent="1828800" algn="ctr" defTabSz="8255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1371600" indent="1828800" algn="ctr" defTabSz="8255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1828800" indent="1828800" algn="ctr" defTabSz="8255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endParaRPr lang="fr-FR" altLang="fr-FR" sz="1600">
              <a:solidFill>
                <a:srgbClr val="FFFFFF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  <a:sym typeface="Helvetica Neue Medium" panose="02000503000000020004" pitchFamily="2" charset="0"/>
            </a:endParaRPr>
          </a:p>
        </p:txBody>
      </p:sp>
      <p:sp>
        <p:nvSpPr>
          <p:cNvPr id="1025" name="Rectangle 1">
            <a:extLst>
              <a:ext uri="{FF2B5EF4-FFF2-40B4-BE49-F238E27FC236}">
                <a16:creationId xmlns:a16="http://schemas.microsoft.com/office/drawing/2014/main" id="{2BC72452-A3EE-DAC7-2653-A17291078C0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3250" y="539750"/>
            <a:ext cx="109855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fr-FR" sz="4400" b="1" dirty="0">
                <a:solidFill>
                  <a:srgbClr val="004D8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Titre courant</a:t>
            </a:r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id="{FD7A74DF-867F-D8D3-2C87-B00D943AAAE1}"/>
              </a:ext>
            </a:extLst>
          </p:cNvPr>
          <p:cNvSpPr>
            <a:spLocks/>
          </p:cNvSpPr>
          <p:nvPr userDrawn="1"/>
        </p:nvSpPr>
        <p:spPr bwMode="auto">
          <a:xfrm>
            <a:off x="6193308" y="6305266"/>
            <a:ext cx="318294" cy="318294"/>
          </a:xfrm>
          <a:prstGeom prst="ellipse">
            <a:avLst/>
          </a:prstGeom>
          <a:solidFill>
            <a:srgbClr val="0075B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 anchor="ctr"/>
          <a:lstStyle>
            <a:lvl1pPr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457200" indent="1828800" algn="ctr" defTabSz="8255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914400" indent="1828800" algn="ctr" defTabSz="8255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1371600" indent="1828800" algn="ctr" defTabSz="8255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1828800" indent="1828800" algn="ctr" defTabSz="8255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endParaRPr lang="fr-FR" altLang="fr-FR" sz="1600">
              <a:solidFill>
                <a:srgbClr val="0076BA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  <a:sym typeface="Helvetica Neue Medium" panose="02000503000000020004" pitchFamily="2" charset="0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031B3D-8AF6-24ED-C02E-2B81E9262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43701" y="6360318"/>
            <a:ext cx="383644" cy="203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BB490BD-0C67-0940-9DFF-DC16DE3085F5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0B019E3E-F938-2DC2-053C-E9B9799949B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91" y="5878010"/>
            <a:ext cx="1758071" cy="78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1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</p:sldLayoutIdLst>
  <p:hf hdr="0" ftr="0" dt="0"/>
  <p:txStyles>
    <p:titleStyle>
      <a:lvl1pPr algn="l" defTabSz="1218407" rtl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 kern="1200">
          <a:solidFill>
            <a:srgbClr val="000000"/>
          </a:solidFill>
          <a:latin typeface="+mj-lt"/>
          <a:ea typeface="+mj-ea"/>
          <a:cs typeface="+mj-cs"/>
          <a:sym typeface="Helvetica Neue" panose="02000503000000020004" pitchFamily="2" charset="0"/>
        </a:defRPr>
      </a:lvl1pPr>
      <a:lvl2pPr algn="l" defTabSz="1218407" rtl="0" fontAlgn="base" hangingPunct="0">
        <a:lnSpc>
          <a:spcPct val="80000"/>
        </a:lnSpc>
        <a:spcBef>
          <a:spcPct val="0"/>
        </a:spcBef>
        <a:spcAft>
          <a:spcPct val="0"/>
        </a:spcAft>
        <a:defRPr sz="4250" b="1">
          <a:solidFill>
            <a:srgbClr val="000000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  <a:sym typeface="Helvetica Neue" panose="02000503000000020004" pitchFamily="2" charset="0"/>
        </a:defRPr>
      </a:lvl2pPr>
      <a:lvl3pPr algn="l" defTabSz="1218407" rtl="0" fontAlgn="base" hangingPunct="0">
        <a:lnSpc>
          <a:spcPct val="80000"/>
        </a:lnSpc>
        <a:spcBef>
          <a:spcPct val="0"/>
        </a:spcBef>
        <a:spcAft>
          <a:spcPct val="0"/>
        </a:spcAft>
        <a:defRPr sz="4250" b="1">
          <a:solidFill>
            <a:srgbClr val="000000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  <a:sym typeface="Helvetica Neue" panose="02000503000000020004" pitchFamily="2" charset="0"/>
        </a:defRPr>
      </a:lvl3pPr>
      <a:lvl4pPr algn="l" defTabSz="1218407" rtl="0" fontAlgn="base" hangingPunct="0">
        <a:lnSpc>
          <a:spcPct val="80000"/>
        </a:lnSpc>
        <a:spcBef>
          <a:spcPct val="0"/>
        </a:spcBef>
        <a:spcAft>
          <a:spcPct val="0"/>
        </a:spcAft>
        <a:defRPr sz="4250" b="1">
          <a:solidFill>
            <a:srgbClr val="000000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  <a:sym typeface="Helvetica Neue" panose="02000503000000020004" pitchFamily="2" charset="0"/>
        </a:defRPr>
      </a:lvl4pPr>
      <a:lvl5pPr algn="l" defTabSz="1218407" rtl="0" fontAlgn="base" hangingPunct="0">
        <a:lnSpc>
          <a:spcPct val="80000"/>
        </a:lnSpc>
        <a:spcBef>
          <a:spcPct val="0"/>
        </a:spcBef>
        <a:spcAft>
          <a:spcPct val="0"/>
        </a:spcAft>
        <a:defRPr sz="4250" b="1">
          <a:solidFill>
            <a:srgbClr val="000000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  <a:sym typeface="Helvetica Neue" panose="02000503000000020004" pitchFamily="2" charset="0"/>
        </a:defRPr>
      </a:lvl5pPr>
      <a:lvl6pPr marL="228600" algn="l" defTabSz="1218407" rtl="0" fontAlgn="base" hangingPunct="0">
        <a:lnSpc>
          <a:spcPct val="80000"/>
        </a:lnSpc>
        <a:spcBef>
          <a:spcPct val="0"/>
        </a:spcBef>
        <a:spcAft>
          <a:spcPct val="0"/>
        </a:spcAft>
        <a:defRPr sz="4250" b="1">
          <a:solidFill>
            <a:srgbClr val="000000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  <a:sym typeface="Helvetica Neue" panose="02000503000000020004" pitchFamily="2" charset="0"/>
        </a:defRPr>
      </a:lvl6pPr>
      <a:lvl7pPr marL="457200" algn="l" defTabSz="1218407" rtl="0" fontAlgn="base" hangingPunct="0">
        <a:lnSpc>
          <a:spcPct val="80000"/>
        </a:lnSpc>
        <a:spcBef>
          <a:spcPct val="0"/>
        </a:spcBef>
        <a:spcAft>
          <a:spcPct val="0"/>
        </a:spcAft>
        <a:defRPr sz="4250" b="1">
          <a:solidFill>
            <a:srgbClr val="000000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  <a:sym typeface="Helvetica Neue" panose="02000503000000020004" pitchFamily="2" charset="0"/>
        </a:defRPr>
      </a:lvl7pPr>
      <a:lvl8pPr marL="685800" algn="l" defTabSz="1218407" rtl="0" fontAlgn="base" hangingPunct="0">
        <a:lnSpc>
          <a:spcPct val="80000"/>
        </a:lnSpc>
        <a:spcBef>
          <a:spcPct val="0"/>
        </a:spcBef>
        <a:spcAft>
          <a:spcPct val="0"/>
        </a:spcAft>
        <a:defRPr sz="4250" b="1">
          <a:solidFill>
            <a:srgbClr val="000000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  <a:sym typeface="Helvetica Neue" panose="02000503000000020004" pitchFamily="2" charset="0"/>
        </a:defRPr>
      </a:lvl8pPr>
      <a:lvl9pPr marL="914400" algn="l" defTabSz="1218407" rtl="0" fontAlgn="base" hangingPunct="0">
        <a:lnSpc>
          <a:spcPct val="80000"/>
        </a:lnSpc>
        <a:spcBef>
          <a:spcPct val="0"/>
        </a:spcBef>
        <a:spcAft>
          <a:spcPct val="0"/>
        </a:spcAft>
        <a:defRPr sz="4250" b="1">
          <a:solidFill>
            <a:srgbClr val="000000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  <a:sym typeface="Helvetica Neue" panose="02000503000000020004" pitchFamily="2" charset="0"/>
        </a:defRPr>
      </a:lvl9pPr>
    </p:titleStyle>
    <p:bodyStyle>
      <a:lvl1pPr marL="304800" indent="-304800" algn="l" defTabSz="1218407" rtl="0" fontAlgn="base" hangingPunct="0">
        <a:lnSpc>
          <a:spcPct val="90000"/>
        </a:lnSpc>
        <a:spcBef>
          <a:spcPts val="2250"/>
        </a:spcBef>
        <a:spcAft>
          <a:spcPct val="0"/>
        </a:spcAft>
        <a:buSzPct val="12300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1pPr>
      <a:lvl2pPr marL="609600" indent="-304800" algn="l" defTabSz="1218407" rtl="0" fontAlgn="base" hangingPunct="0">
        <a:lnSpc>
          <a:spcPct val="90000"/>
        </a:lnSpc>
        <a:spcBef>
          <a:spcPts val="2250"/>
        </a:spcBef>
        <a:spcAft>
          <a:spcPct val="0"/>
        </a:spcAft>
        <a:buSzPct val="12300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2pPr>
      <a:lvl3pPr marL="914400" indent="-304800" algn="l" defTabSz="1218407" rtl="0" fontAlgn="base" hangingPunct="0">
        <a:lnSpc>
          <a:spcPct val="90000"/>
        </a:lnSpc>
        <a:spcBef>
          <a:spcPts val="2250"/>
        </a:spcBef>
        <a:spcAft>
          <a:spcPct val="0"/>
        </a:spcAft>
        <a:buSzPct val="12300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3pPr>
      <a:lvl4pPr marL="1219200" indent="-304800" algn="l" defTabSz="1218407" rtl="0" fontAlgn="base" hangingPunct="0">
        <a:lnSpc>
          <a:spcPct val="90000"/>
        </a:lnSpc>
        <a:spcBef>
          <a:spcPts val="2250"/>
        </a:spcBef>
        <a:spcAft>
          <a:spcPct val="0"/>
        </a:spcAft>
        <a:buSzPct val="12300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4pPr>
      <a:lvl5pPr marL="1524000" indent="-304800" algn="l" defTabSz="1218407" rtl="0" fontAlgn="base" hangingPunct="0">
        <a:lnSpc>
          <a:spcPct val="90000"/>
        </a:lnSpc>
        <a:spcBef>
          <a:spcPts val="2250"/>
        </a:spcBef>
        <a:spcAft>
          <a:spcPct val="0"/>
        </a:spcAft>
        <a:buSzPct val="12300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210F88-EB17-0333-4F57-34F5C027834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7A52C3C5-0F2C-E152-DC0C-8C0CCB071078}"/>
              </a:ext>
            </a:extLst>
          </p:cNvPr>
          <p:cNvSpPr>
            <a:spLocks/>
          </p:cNvSpPr>
          <p:nvPr userDrawn="1"/>
        </p:nvSpPr>
        <p:spPr bwMode="auto">
          <a:xfrm>
            <a:off x="267494" y="294482"/>
            <a:ext cx="11656219" cy="5591969"/>
          </a:xfrm>
          <a:prstGeom prst="roundRect">
            <a:avLst>
              <a:gd name="adj" fmla="val 2171"/>
            </a:avLst>
          </a:prstGeom>
          <a:solidFill>
            <a:srgbClr val="FFFFFF"/>
          </a:solidFill>
          <a:ln>
            <a:noFill/>
          </a:ln>
          <a:effectLst>
            <a:outerShdw blurRad="457200" dist="208576" dir="5400000" algn="ctr" rotWithShape="0">
              <a:srgbClr val="000000">
                <a:alpha val="89308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  <p:txBody>
          <a:bodyPr lIns="25400" tIns="25400" rIns="25400" bIns="25400" anchor="ctr"/>
          <a:lstStyle>
            <a:lvl1pPr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457200" indent="1828800" algn="ctr" defTabSz="8255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914400" indent="1828800" algn="ctr" defTabSz="8255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1371600" indent="1828800" algn="ctr" defTabSz="8255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1828800" indent="1828800" algn="ctr" defTabSz="8255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endParaRPr lang="fr-FR" altLang="fr-FR" sz="1600">
              <a:solidFill>
                <a:srgbClr val="FFFFFF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  <a:sym typeface="Helvetica Neue Medium" panose="02000503000000020004" pitchFamily="2" charset="0"/>
            </a:endParaRPr>
          </a:p>
        </p:txBody>
      </p:sp>
      <p:sp>
        <p:nvSpPr>
          <p:cNvPr id="1025" name="Rectangle 1">
            <a:extLst>
              <a:ext uri="{FF2B5EF4-FFF2-40B4-BE49-F238E27FC236}">
                <a16:creationId xmlns:a16="http://schemas.microsoft.com/office/drawing/2014/main" id="{2BC72452-A3EE-DAC7-2653-A17291078C0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3250" y="539750"/>
            <a:ext cx="109855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fr-FR" sz="4400" b="1" dirty="0">
                <a:solidFill>
                  <a:srgbClr val="004D8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Titre courant</a:t>
            </a:r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id="{FD7A74DF-867F-D8D3-2C87-B00D943AAAE1}"/>
              </a:ext>
            </a:extLst>
          </p:cNvPr>
          <p:cNvSpPr>
            <a:spLocks/>
          </p:cNvSpPr>
          <p:nvPr userDrawn="1"/>
        </p:nvSpPr>
        <p:spPr bwMode="auto">
          <a:xfrm>
            <a:off x="6193308" y="6305266"/>
            <a:ext cx="318294" cy="318294"/>
          </a:xfrm>
          <a:prstGeom prst="ellipse">
            <a:avLst/>
          </a:prstGeom>
          <a:solidFill>
            <a:srgbClr val="0075B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 anchor="ctr"/>
          <a:lstStyle>
            <a:lvl1pPr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defTabSz="8255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457200" indent="1828800" algn="ctr" defTabSz="8255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914400" indent="1828800" algn="ctr" defTabSz="8255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1371600" indent="1828800" algn="ctr" defTabSz="8255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1828800" indent="1828800" algn="ctr" defTabSz="8255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endParaRPr lang="fr-FR" altLang="fr-FR" sz="1600">
              <a:solidFill>
                <a:srgbClr val="0076BA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  <a:sym typeface="Helvetica Neue Medium" panose="02000503000000020004" pitchFamily="2" charset="0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031B3D-8AF6-24ED-C02E-2B81E9262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43701" y="6360318"/>
            <a:ext cx="383644" cy="203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BB490BD-0C67-0940-9DFF-DC16DE3085F5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6" name="Image 5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6457FDCE-99BA-5ED2-D9E1-0CB9CD73E22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91" y="5878010"/>
            <a:ext cx="1758071" cy="78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2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</p:sldLayoutIdLst>
  <p:hf hdr="0" ftr="0" dt="0"/>
  <p:txStyles>
    <p:titleStyle>
      <a:lvl1pPr algn="l" defTabSz="1218407" rtl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 kern="1200">
          <a:solidFill>
            <a:srgbClr val="000000"/>
          </a:solidFill>
          <a:latin typeface="+mj-lt"/>
          <a:ea typeface="+mj-ea"/>
          <a:cs typeface="+mj-cs"/>
          <a:sym typeface="Helvetica Neue" panose="02000503000000020004" pitchFamily="2" charset="0"/>
        </a:defRPr>
      </a:lvl1pPr>
      <a:lvl2pPr algn="l" defTabSz="1218407" rtl="0" fontAlgn="base" hangingPunct="0">
        <a:lnSpc>
          <a:spcPct val="80000"/>
        </a:lnSpc>
        <a:spcBef>
          <a:spcPct val="0"/>
        </a:spcBef>
        <a:spcAft>
          <a:spcPct val="0"/>
        </a:spcAft>
        <a:defRPr sz="4250" b="1">
          <a:solidFill>
            <a:srgbClr val="000000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  <a:sym typeface="Helvetica Neue" panose="02000503000000020004" pitchFamily="2" charset="0"/>
        </a:defRPr>
      </a:lvl2pPr>
      <a:lvl3pPr algn="l" defTabSz="1218407" rtl="0" fontAlgn="base" hangingPunct="0">
        <a:lnSpc>
          <a:spcPct val="80000"/>
        </a:lnSpc>
        <a:spcBef>
          <a:spcPct val="0"/>
        </a:spcBef>
        <a:spcAft>
          <a:spcPct val="0"/>
        </a:spcAft>
        <a:defRPr sz="4250" b="1">
          <a:solidFill>
            <a:srgbClr val="000000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  <a:sym typeface="Helvetica Neue" panose="02000503000000020004" pitchFamily="2" charset="0"/>
        </a:defRPr>
      </a:lvl3pPr>
      <a:lvl4pPr algn="l" defTabSz="1218407" rtl="0" fontAlgn="base" hangingPunct="0">
        <a:lnSpc>
          <a:spcPct val="80000"/>
        </a:lnSpc>
        <a:spcBef>
          <a:spcPct val="0"/>
        </a:spcBef>
        <a:spcAft>
          <a:spcPct val="0"/>
        </a:spcAft>
        <a:defRPr sz="4250" b="1">
          <a:solidFill>
            <a:srgbClr val="000000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  <a:sym typeface="Helvetica Neue" panose="02000503000000020004" pitchFamily="2" charset="0"/>
        </a:defRPr>
      </a:lvl4pPr>
      <a:lvl5pPr algn="l" defTabSz="1218407" rtl="0" fontAlgn="base" hangingPunct="0">
        <a:lnSpc>
          <a:spcPct val="80000"/>
        </a:lnSpc>
        <a:spcBef>
          <a:spcPct val="0"/>
        </a:spcBef>
        <a:spcAft>
          <a:spcPct val="0"/>
        </a:spcAft>
        <a:defRPr sz="4250" b="1">
          <a:solidFill>
            <a:srgbClr val="000000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  <a:sym typeface="Helvetica Neue" panose="02000503000000020004" pitchFamily="2" charset="0"/>
        </a:defRPr>
      </a:lvl5pPr>
      <a:lvl6pPr marL="228600" algn="l" defTabSz="1218407" rtl="0" fontAlgn="base" hangingPunct="0">
        <a:lnSpc>
          <a:spcPct val="80000"/>
        </a:lnSpc>
        <a:spcBef>
          <a:spcPct val="0"/>
        </a:spcBef>
        <a:spcAft>
          <a:spcPct val="0"/>
        </a:spcAft>
        <a:defRPr sz="4250" b="1">
          <a:solidFill>
            <a:srgbClr val="000000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  <a:sym typeface="Helvetica Neue" panose="02000503000000020004" pitchFamily="2" charset="0"/>
        </a:defRPr>
      </a:lvl6pPr>
      <a:lvl7pPr marL="457200" algn="l" defTabSz="1218407" rtl="0" fontAlgn="base" hangingPunct="0">
        <a:lnSpc>
          <a:spcPct val="80000"/>
        </a:lnSpc>
        <a:spcBef>
          <a:spcPct val="0"/>
        </a:spcBef>
        <a:spcAft>
          <a:spcPct val="0"/>
        </a:spcAft>
        <a:defRPr sz="4250" b="1">
          <a:solidFill>
            <a:srgbClr val="000000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  <a:sym typeface="Helvetica Neue" panose="02000503000000020004" pitchFamily="2" charset="0"/>
        </a:defRPr>
      </a:lvl7pPr>
      <a:lvl8pPr marL="685800" algn="l" defTabSz="1218407" rtl="0" fontAlgn="base" hangingPunct="0">
        <a:lnSpc>
          <a:spcPct val="80000"/>
        </a:lnSpc>
        <a:spcBef>
          <a:spcPct val="0"/>
        </a:spcBef>
        <a:spcAft>
          <a:spcPct val="0"/>
        </a:spcAft>
        <a:defRPr sz="4250" b="1">
          <a:solidFill>
            <a:srgbClr val="000000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  <a:sym typeface="Helvetica Neue" panose="02000503000000020004" pitchFamily="2" charset="0"/>
        </a:defRPr>
      </a:lvl8pPr>
      <a:lvl9pPr marL="914400" algn="l" defTabSz="1218407" rtl="0" fontAlgn="base" hangingPunct="0">
        <a:lnSpc>
          <a:spcPct val="80000"/>
        </a:lnSpc>
        <a:spcBef>
          <a:spcPct val="0"/>
        </a:spcBef>
        <a:spcAft>
          <a:spcPct val="0"/>
        </a:spcAft>
        <a:defRPr sz="4250" b="1">
          <a:solidFill>
            <a:srgbClr val="000000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  <a:sym typeface="Helvetica Neue" panose="02000503000000020004" pitchFamily="2" charset="0"/>
        </a:defRPr>
      </a:lvl9pPr>
    </p:titleStyle>
    <p:bodyStyle>
      <a:lvl1pPr marL="304800" indent="-304800" algn="l" defTabSz="1218407" rtl="0" fontAlgn="base" hangingPunct="0">
        <a:lnSpc>
          <a:spcPct val="90000"/>
        </a:lnSpc>
        <a:spcBef>
          <a:spcPts val="2250"/>
        </a:spcBef>
        <a:spcAft>
          <a:spcPct val="0"/>
        </a:spcAft>
        <a:buSzPct val="12300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1pPr>
      <a:lvl2pPr marL="609600" indent="-304800" algn="l" defTabSz="1218407" rtl="0" fontAlgn="base" hangingPunct="0">
        <a:lnSpc>
          <a:spcPct val="90000"/>
        </a:lnSpc>
        <a:spcBef>
          <a:spcPts val="2250"/>
        </a:spcBef>
        <a:spcAft>
          <a:spcPct val="0"/>
        </a:spcAft>
        <a:buSzPct val="12300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2pPr>
      <a:lvl3pPr marL="914400" indent="-304800" algn="l" defTabSz="1218407" rtl="0" fontAlgn="base" hangingPunct="0">
        <a:lnSpc>
          <a:spcPct val="90000"/>
        </a:lnSpc>
        <a:spcBef>
          <a:spcPts val="2250"/>
        </a:spcBef>
        <a:spcAft>
          <a:spcPct val="0"/>
        </a:spcAft>
        <a:buSzPct val="12300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3pPr>
      <a:lvl4pPr marL="1219200" indent="-304800" algn="l" defTabSz="1218407" rtl="0" fontAlgn="base" hangingPunct="0">
        <a:lnSpc>
          <a:spcPct val="90000"/>
        </a:lnSpc>
        <a:spcBef>
          <a:spcPts val="2250"/>
        </a:spcBef>
        <a:spcAft>
          <a:spcPct val="0"/>
        </a:spcAft>
        <a:buSzPct val="12300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4pPr>
      <a:lvl5pPr marL="1524000" indent="-304800" algn="l" defTabSz="1218407" rtl="0" fontAlgn="base" hangingPunct="0">
        <a:lnSpc>
          <a:spcPct val="90000"/>
        </a:lnSpc>
        <a:spcBef>
          <a:spcPts val="2250"/>
        </a:spcBef>
        <a:spcAft>
          <a:spcPct val="0"/>
        </a:spcAft>
        <a:buSzPct val="12300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2"/>
          <p:cNvSpPr txBox="1">
            <a:spLocks noGrp="1"/>
          </p:cNvSpPr>
          <p:nvPr>
            <p:ph type="sldNum" idx="12"/>
          </p:nvPr>
        </p:nvSpPr>
        <p:spPr>
          <a:xfrm>
            <a:off x="5999956" y="6539707"/>
            <a:ext cx="184800" cy="1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9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9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9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9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9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9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9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9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9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GB" smtClean="0"/>
              <a:pPr/>
              <a:t>‹N°›</a:t>
            </a:fld>
            <a:endParaRPr lang="en-GB" sz="667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2" name="Google Shape;362;p4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" y="-18333"/>
            <a:ext cx="12249031" cy="6876335"/>
          </a:xfrm>
          <a:prstGeom prst="rect">
            <a:avLst/>
          </a:prstGeom>
          <a:noFill/>
          <a:ln w="25400" cap="flat" cmpd="sng">
            <a:solidFill>
              <a:srgbClr val="000000"/>
            </a:solidFill>
            <a:prstDash val="solid"/>
            <a:miter lim="262144"/>
            <a:headEnd type="none" w="sm" len="sm"/>
            <a:tailEnd type="none" w="sm" len="sm"/>
          </a:ln>
        </p:spPr>
      </p:pic>
      <p:pic>
        <p:nvPicPr>
          <p:cNvPr id="363" name="Google Shape;363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593489" y="171013"/>
            <a:ext cx="1441940" cy="481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78065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</p:sldLayoutIdLst>
  <p:transition spd="med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sv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6" Type="http://schemas.openxmlformats.org/officeDocument/2006/relationships/chart" Target="../charts/chart2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6.sv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chart" Target="../charts/chart1.xml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Relationship Id="rId14" Type="http://schemas.openxmlformats.org/officeDocument/2006/relationships/image" Target="../media/image5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45.png"/><Relationship Id="rId7" Type="http://schemas.microsoft.com/office/2014/relationships/chartEx" Target="../charts/chartEx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70.png"/><Relationship Id="rId5" Type="http://schemas.microsoft.com/office/2014/relationships/chartEx" Target="../charts/chartEx1.xml"/><Relationship Id="rId10" Type="http://schemas.openxmlformats.org/officeDocument/2006/relationships/image" Target="../media/image72.png"/><Relationship Id="rId4" Type="http://schemas.openxmlformats.org/officeDocument/2006/relationships/image" Target="../media/image46.svg"/><Relationship Id="rId9" Type="http://schemas.microsoft.com/office/2014/relationships/chartEx" Target="../charts/chartEx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18" Type="http://schemas.openxmlformats.org/officeDocument/2006/relationships/image" Target="../media/image23.png"/><Relationship Id="rId3" Type="http://schemas.openxmlformats.org/officeDocument/2006/relationships/image" Target="../media/image25.svg"/><Relationship Id="rId21" Type="http://schemas.openxmlformats.org/officeDocument/2006/relationships/image" Target="../media/image40.pn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17" Type="http://schemas.openxmlformats.org/officeDocument/2006/relationships/image" Target="../media/image22.png"/><Relationship Id="rId2" Type="http://schemas.openxmlformats.org/officeDocument/2006/relationships/image" Target="../media/image24.png"/><Relationship Id="rId16" Type="http://schemas.openxmlformats.org/officeDocument/2006/relationships/image" Target="../media/image21.png"/><Relationship Id="rId20" Type="http://schemas.openxmlformats.org/officeDocument/2006/relationships/image" Target="../media/image39.sv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5" Type="http://schemas.openxmlformats.org/officeDocument/2006/relationships/image" Target="../media/image37.svg"/><Relationship Id="rId23" Type="http://schemas.openxmlformats.org/officeDocument/2006/relationships/image" Target="../media/image42.png"/><Relationship Id="rId10" Type="http://schemas.openxmlformats.org/officeDocument/2006/relationships/image" Target="../media/image32.png"/><Relationship Id="rId19" Type="http://schemas.openxmlformats.org/officeDocument/2006/relationships/image" Target="../media/image38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36.png"/><Relationship Id="rId22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>
            <a:extLst>
              <a:ext uri="{FF2B5EF4-FFF2-40B4-BE49-F238E27FC236}">
                <a16:creationId xmlns:a16="http://schemas.microsoft.com/office/drawing/2014/main" id="{A66247A5-F8FA-5A75-D16C-A950727DF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939"/>
            <a:ext cx="12192000" cy="6858000"/>
          </a:xfrm>
          <a:prstGeom prst="rect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D497155-1C5E-9760-36A4-B384CC498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398" y="686315"/>
            <a:ext cx="8656005" cy="386580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207;p27">
            <a:extLst>
              <a:ext uri="{FF2B5EF4-FFF2-40B4-BE49-F238E27FC236}">
                <a16:creationId xmlns:a16="http://schemas.microsoft.com/office/drawing/2014/main" id="{98F20D5A-1CAC-98F8-D651-10B7ABCC5138}"/>
              </a:ext>
            </a:extLst>
          </p:cNvPr>
          <p:cNvSpPr/>
          <p:nvPr/>
        </p:nvSpPr>
        <p:spPr>
          <a:xfrm>
            <a:off x="6994906" y="1939646"/>
            <a:ext cx="95714" cy="93902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3" name="Google Shape;173;p27"/>
          <p:cNvSpPr/>
          <p:nvPr/>
        </p:nvSpPr>
        <p:spPr>
          <a:xfrm>
            <a:off x="3730418" y="1854047"/>
            <a:ext cx="3665926" cy="3360904"/>
          </a:xfrm>
          <a:prstGeom prst="rect">
            <a:avLst/>
          </a:prstGeom>
          <a:noFill/>
          <a:ln w="19050" cap="flat" cmpd="sng">
            <a:solidFill>
              <a:srgbClr val="FFD96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4" name="Google Shape;174;p27"/>
          <p:cNvSpPr/>
          <p:nvPr/>
        </p:nvSpPr>
        <p:spPr>
          <a:xfrm>
            <a:off x="3730418" y="3421264"/>
            <a:ext cx="2001736" cy="1785700"/>
          </a:xfrm>
          <a:prstGeom prst="rect">
            <a:avLst/>
          </a:prstGeom>
          <a:noFill/>
          <a:ln w="22225" cap="flat" cmpd="sng">
            <a:solidFill>
              <a:srgbClr val="7F6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5" name="Google Shape;175;p27"/>
          <p:cNvSpPr/>
          <p:nvPr/>
        </p:nvSpPr>
        <p:spPr>
          <a:xfrm>
            <a:off x="3730417" y="2510272"/>
            <a:ext cx="2953907" cy="2697902"/>
          </a:xfrm>
          <a:prstGeom prst="rect">
            <a:avLst/>
          </a:prstGeom>
          <a:noFill/>
          <a:ln w="19050" cap="flat" cmpd="sng">
            <a:solidFill>
              <a:srgbClr val="88888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2" name="Google Shape;192;p27"/>
          <p:cNvSpPr txBox="1"/>
          <p:nvPr/>
        </p:nvSpPr>
        <p:spPr>
          <a:xfrm>
            <a:off x="2723091" y="855702"/>
            <a:ext cx="1899423" cy="586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Maturité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3" name="Google Shape;193;p27"/>
          <p:cNvSpPr txBox="1"/>
          <p:nvPr/>
        </p:nvSpPr>
        <p:spPr>
          <a:xfrm>
            <a:off x="8172370" y="4829551"/>
            <a:ext cx="1751814" cy="674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Performance (KPIs)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4" name="Google Shape;194;p27"/>
          <p:cNvSpPr/>
          <p:nvPr/>
        </p:nvSpPr>
        <p:spPr>
          <a:xfrm>
            <a:off x="5246916" y="3469452"/>
            <a:ext cx="95714" cy="93902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5" name="Google Shape;195;p27"/>
          <p:cNvSpPr/>
          <p:nvPr/>
        </p:nvSpPr>
        <p:spPr>
          <a:xfrm>
            <a:off x="5384198" y="3738744"/>
            <a:ext cx="95714" cy="93902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6" name="Google Shape;196;p27"/>
          <p:cNvSpPr/>
          <p:nvPr/>
        </p:nvSpPr>
        <p:spPr>
          <a:xfrm>
            <a:off x="5817781" y="3668725"/>
            <a:ext cx="95714" cy="93902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7" name="Google Shape;197;p27"/>
          <p:cNvSpPr/>
          <p:nvPr/>
        </p:nvSpPr>
        <p:spPr>
          <a:xfrm>
            <a:off x="6274564" y="3099594"/>
            <a:ext cx="95714" cy="93902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8" name="Google Shape;198;p27"/>
          <p:cNvSpPr/>
          <p:nvPr/>
        </p:nvSpPr>
        <p:spPr>
          <a:xfrm>
            <a:off x="5763854" y="2892451"/>
            <a:ext cx="95714" cy="93902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9" name="Google Shape;199;p27"/>
          <p:cNvSpPr/>
          <p:nvPr/>
        </p:nvSpPr>
        <p:spPr>
          <a:xfrm>
            <a:off x="5436318" y="3276220"/>
            <a:ext cx="180753" cy="186901"/>
          </a:xfrm>
          <a:prstGeom prst="ellipse">
            <a:avLst/>
          </a:pr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00FF00"/>
              </a:highligh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0" name="Google Shape;200;p27"/>
          <p:cNvSpPr/>
          <p:nvPr/>
        </p:nvSpPr>
        <p:spPr>
          <a:xfrm>
            <a:off x="5437082" y="3117163"/>
            <a:ext cx="95714" cy="93902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1" name="Google Shape;201;p27"/>
          <p:cNvSpPr txBox="1"/>
          <p:nvPr/>
        </p:nvSpPr>
        <p:spPr>
          <a:xfrm>
            <a:off x="1813458" y="1607527"/>
            <a:ext cx="1899423" cy="586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fr" sz="16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2" name="Google Shape;202;p27"/>
          <p:cNvSpPr txBox="1"/>
          <p:nvPr/>
        </p:nvSpPr>
        <p:spPr>
          <a:xfrm>
            <a:off x="1796054" y="2281832"/>
            <a:ext cx="1899423" cy="586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fr" sz="16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Argent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3" name="Google Shape;203;p27"/>
          <p:cNvSpPr txBox="1"/>
          <p:nvPr/>
        </p:nvSpPr>
        <p:spPr>
          <a:xfrm>
            <a:off x="1745369" y="3176278"/>
            <a:ext cx="1899423" cy="586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Bronze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4" name="Google Shape;204;p27"/>
          <p:cNvSpPr txBox="1"/>
          <p:nvPr/>
        </p:nvSpPr>
        <p:spPr>
          <a:xfrm>
            <a:off x="6785497" y="5465914"/>
            <a:ext cx="1221694" cy="586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fr" sz="16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5" name="Google Shape;205;p27"/>
          <p:cNvSpPr txBox="1"/>
          <p:nvPr/>
        </p:nvSpPr>
        <p:spPr>
          <a:xfrm>
            <a:off x="5744411" y="5458306"/>
            <a:ext cx="1899423" cy="586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Argent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6" name="Google Shape;206;p27"/>
          <p:cNvSpPr txBox="1"/>
          <p:nvPr/>
        </p:nvSpPr>
        <p:spPr>
          <a:xfrm>
            <a:off x="4794699" y="5447762"/>
            <a:ext cx="1899423" cy="586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Bronze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7" name="Google Shape;207;p27"/>
          <p:cNvSpPr/>
          <p:nvPr/>
        </p:nvSpPr>
        <p:spPr>
          <a:xfrm>
            <a:off x="5466682" y="2879600"/>
            <a:ext cx="95714" cy="93902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8" name="Google Shape;208;p27"/>
          <p:cNvSpPr/>
          <p:nvPr/>
        </p:nvSpPr>
        <p:spPr>
          <a:xfrm>
            <a:off x="5074210" y="3599579"/>
            <a:ext cx="95714" cy="93902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9" name="Google Shape;209;p27"/>
          <p:cNvSpPr/>
          <p:nvPr/>
        </p:nvSpPr>
        <p:spPr>
          <a:xfrm>
            <a:off x="4665993" y="4256835"/>
            <a:ext cx="95714" cy="93902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0" name="Google Shape;210;p27"/>
          <p:cNvSpPr/>
          <p:nvPr/>
        </p:nvSpPr>
        <p:spPr>
          <a:xfrm>
            <a:off x="5342744" y="3967090"/>
            <a:ext cx="95714" cy="93902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1" name="Google Shape;211;p27"/>
          <p:cNvSpPr/>
          <p:nvPr/>
        </p:nvSpPr>
        <p:spPr>
          <a:xfrm>
            <a:off x="4761707" y="4115700"/>
            <a:ext cx="95714" cy="93902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2" name="Google Shape;212;p27"/>
          <p:cNvSpPr/>
          <p:nvPr/>
        </p:nvSpPr>
        <p:spPr>
          <a:xfrm>
            <a:off x="5067621" y="3944449"/>
            <a:ext cx="95714" cy="93902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3" name="Google Shape;213;p27"/>
          <p:cNvSpPr/>
          <p:nvPr/>
        </p:nvSpPr>
        <p:spPr>
          <a:xfrm>
            <a:off x="5478838" y="3504692"/>
            <a:ext cx="95714" cy="93902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AC258B01-C303-C375-184F-5C6A4122CB6E}"/>
              </a:ext>
            </a:extLst>
          </p:cNvPr>
          <p:cNvCxnSpPr>
            <a:cxnSpLocks/>
          </p:cNvCxnSpPr>
          <p:nvPr/>
        </p:nvCxnSpPr>
        <p:spPr>
          <a:xfrm flipH="1">
            <a:off x="3729433" y="1546691"/>
            <a:ext cx="3996253" cy="3676910"/>
          </a:xfrm>
          <a:prstGeom prst="line">
            <a:avLst/>
          </a:prstGeom>
          <a:ln w="63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Google Shape;196;p27">
            <a:extLst>
              <a:ext uri="{FF2B5EF4-FFF2-40B4-BE49-F238E27FC236}">
                <a16:creationId xmlns:a16="http://schemas.microsoft.com/office/drawing/2014/main" id="{14BBEAF8-75D0-2BA0-9A47-9C9B32A3C82D}"/>
              </a:ext>
            </a:extLst>
          </p:cNvPr>
          <p:cNvSpPr/>
          <p:nvPr/>
        </p:nvSpPr>
        <p:spPr>
          <a:xfrm>
            <a:off x="4713850" y="3731491"/>
            <a:ext cx="95714" cy="93902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" name="Google Shape;196;p27">
            <a:extLst>
              <a:ext uri="{FF2B5EF4-FFF2-40B4-BE49-F238E27FC236}">
                <a16:creationId xmlns:a16="http://schemas.microsoft.com/office/drawing/2014/main" id="{A51EC6D6-0D45-4D6F-4FB7-7E0F5F7372F5}"/>
              </a:ext>
            </a:extLst>
          </p:cNvPr>
          <p:cNvSpPr/>
          <p:nvPr/>
        </p:nvSpPr>
        <p:spPr>
          <a:xfrm>
            <a:off x="5098032" y="4185210"/>
            <a:ext cx="95714" cy="93902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Google Shape;203;p27">
            <a:extLst>
              <a:ext uri="{FF2B5EF4-FFF2-40B4-BE49-F238E27FC236}">
                <a16:creationId xmlns:a16="http://schemas.microsoft.com/office/drawing/2014/main" id="{C1400FE5-5A39-828B-0C44-F14891801875}"/>
              </a:ext>
            </a:extLst>
          </p:cNvPr>
          <p:cNvSpPr txBox="1"/>
          <p:nvPr/>
        </p:nvSpPr>
        <p:spPr>
          <a:xfrm>
            <a:off x="1019009" y="3208642"/>
            <a:ext cx="1899423" cy="586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90%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Google Shape;203;p27">
            <a:extLst>
              <a:ext uri="{FF2B5EF4-FFF2-40B4-BE49-F238E27FC236}">
                <a16:creationId xmlns:a16="http://schemas.microsoft.com/office/drawing/2014/main" id="{501006A0-F685-F4B9-3165-E9DDD22DA17F}"/>
              </a:ext>
            </a:extLst>
          </p:cNvPr>
          <p:cNvSpPr txBox="1"/>
          <p:nvPr/>
        </p:nvSpPr>
        <p:spPr>
          <a:xfrm>
            <a:off x="4139600" y="5150950"/>
            <a:ext cx="1899423" cy="586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90%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" name="Google Shape;196;p27">
            <a:extLst>
              <a:ext uri="{FF2B5EF4-FFF2-40B4-BE49-F238E27FC236}">
                <a16:creationId xmlns:a16="http://schemas.microsoft.com/office/drawing/2014/main" id="{942961F0-5593-F939-7355-29E4054FA297}"/>
              </a:ext>
            </a:extLst>
          </p:cNvPr>
          <p:cNvSpPr/>
          <p:nvPr/>
        </p:nvSpPr>
        <p:spPr>
          <a:xfrm>
            <a:off x="4838781" y="4383386"/>
            <a:ext cx="95714" cy="93902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" name="Google Shape;196;p27">
            <a:extLst>
              <a:ext uri="{FF2B5EF4-FFF2-40B4-BE49-F238E27FC236}">
                <a16:creationId xmlns:a16="http://schemas.microsoft.com/office/drawing/2014/main" id="{5B12D708-E7BB-DA97-B51D-847EC93A8987}"/>
              </a:ext>
            </a:extLst>
          </p:cNvPr>
          <p:cNvSpPr/>
          <p:nvPr/>
        </p:nvSpPr>
        <p:spPr>
          <a:xfrm>
            <a:off x="4449974" y="4138259"/>
            <a:ext cx="95714" cy="93902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" name="Google Shape;207;p27">
            <a:extLst>
              <a:ext uri="{FF2B5EF4-FFF2-40B4-BE49-F238E27FC236}">
                <a16:creationId xmlns:a16="http://schemas.microsoft.com/office/drawing/2014/main" id="{DC43B195-69D6-80D8-F451-8EE392C4D636}"/>
              </a:ext>
            </a:extLst>
          </p:cNvPr>
          <p:cNvSpPr/>
          <p:nvPr/>
        </p:nvSpPr>
        <p:spPr>
          <a:xfrm>
            <a:off x="6242883" y="2563063"/>
            <a:ext cx="95714" cy="93902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" name="Google Shape;203;p27">
            <a:extLst>
              <a:ext uri="{FF2B5EF4-FFF2-40B4-BE49-F238E27FC236}">
                <a16:creationId xmlns:a16="http://schemas.microsoft.com/office/drawing/2014/main" id="{8DF470F2-957E-FA65-1BC8-BC3ACD275690}"/>
              </a:ext>
            </a:extLst>
          </p:cNvPr>
          <p:cNvSpPr txBox="1"/>
          <p:nvPr/>
        </p:nvSpPr>
        <p:spPr>
          <a:xfrm>
            <a:off x="1112913" y="2316839"/>
            <a:ext cx="1899423" cy="586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90%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Google Shape;203;p27">
            <a:extLst>
              <a:ext uri="{FF2B5EF4-FFF2-40B4-BE49-F238E27FC236}">
                <a16:creationId xmlns:a16="http://schemas.microsoft.com/office/drawing/2014/main" id="{54281811-9C8E-6EA9-8982-63E40F6BC249}"/>
              </a:ext>
            </a:extLst>
          </p:cNvPr>
          <p:cNvSpPr txBox="1"/>
          <p:nvPr/>
        </p:nvSpPr>
        <p:spPr>
          <a:xfrm>
            <a:off x="6223704" y="5166802"/>
            <a:ext cx="730736" cy="36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90%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21D8BC-AF22-1EA0-C050-65691CA41D52}"/>
              </a:ext>
            </a:extLst>
          </p:cNvPr>
          <p:cNvSpPr/>
          <p:nvPr/>
        </p:nvSpPr>
        <p:spPr>
          <a:xfrm>
            <a:off x="5709867" y="2508377"/>
            <a:ext cx="974457" cy="919529"/>
          </a:xfrm>
          <a:prstGeom prst="rect">
            <a:avLst/>
          </a:prstGeom>
          <a:solidFill>
            <a:srgbClr val="7F6000">
              <a:alpha val="66000"/>
            </a:srgbClr>
          </a:solidFill>
          <a:ln w="22225" cap="flat" cmpd="sng">
            <a:noFill/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GB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Google Shape;207;p27">
            <a:extLst>
              <a:ext uri="{FF2B5EF4-FFF2-40B4-BE49-F238E27FC236}">
                <a16:creationId xmlns:a16="http://schemas.microsoft.com/office/drawing/2014/main" id="{A2634F17-79B0-D0DA-7F84-160111CAE837}"/>
              </a:ext>
            </a:extLst>
          </p:cNvPr>
          <p:cNvSpPr/>
          <p:nvPr/>
        </p:nvSpPr>
        <p:spPr>
          <a:xfrm>
            <a:off x="6487906" y="2244900"/>
            <a:ext cx="95714" cy="93902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Google Shape;207;p27">
            <a:extLst>
              <a:ext uri="{FF2B5EF4-FFF2-40B4-BE49-F238E27FC236}">
                <a16:creationId xmlns:a16="http://schemas.microsoft.com/office/drawing/2014/main" id="{E3110C2C-C27B-61F9-22AE-439E54B8CF1B}"/>
              </a:ext>
            </a:extLst>
          </p:cNvPr>
          <p:cNvSpPr/>
          <p:nvPr/>
        </p:nvSpPr>
        <p:spPr>
          <a:xfrm>
            <a:off x="6947049" y="2359822"/>
            <a:ext cx="95714" cy="93902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D6EA6D-1568-CE7F-25E2-5611D342152B}"/>
              </a:ext>
            </a:extLst>
          </p:cNvPr>
          <p:cNvSpPr/>
          <p:nvPr/>
        </p:nvSpPr>
        <p:spPr>
          <a:xfrm>
            <a:off x="6684324" y="1865488"/>
            <a:ext cx="716879" cy="634240"/>
          </a:xfrm>
          <a:prstGeom prst="rect">
            <a:avLst/>
          </a:prstGeom>
          <a:solidFill>
            <a:srgbClr val="888888">
              <a:alpha val="38000"/>
            </a:srgbClr>
          </a:solidFill>
          <a:ln w="22225" cap="flat" cmpd="sng">
            <a:noFill/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GB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Google Shape;203;p27">
            <a:extLst>
              <a:ext uri="{FF2B5EF4-FFF2-40B4-BE49-F238E27FC236}">
                <a16:creationId xmlns:a16="http://schemas.microsoft.com/office/drawing/2014/main" id="{44DC6117-0E69-85F3-F555-D1079A25CFE1}"/>
              </a:ext>
            </a:extLst>
          </p:cNvPr>
          <p:cNvSpPr txBox="1"/>
          <p:nvPr/>
        </p:nvSpPr>
        <p:spPr>
          <a:xfrm>
            <a:off x="6583620" y="5167303"/>
            <a:ext cx="1751815" cy="372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90% per Domain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" name="Google Shape;203;p27">
            <a:extLst>
              <a:ext uri="{FF2B5EF4-FFF2-40B4-BE49-F238E27FC236}">
                <a16:creationId xmlns:a16="http://schemas.microsoft.com/office/drawing/2014/main" id="{62246E18-35D7-593D-AE20-AF12EE06903C}"/>
              </a:ext>
            </a:extLst>
          </p:cNvPr>
          <p:cNvSpPr txBox="1"/>
          <p:nvPr/>
        </p:nvSpPr>
        <p:spPr>
          <a:xfrm>
            <a:off x="1445839" y="1639891"/>
            <a:ext cx="1899423" cy="586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90%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" name="Google Shape;207;p27">
            <a:extLst>
              <a:ext uri="{FF2B5EF4-FFF2-40B4-BE49-F238E27FC236}">
                <a16:creationId xmlns:a16="http://schemas.microsoft.com/office/drawing/2014/main" id="{7F9CE946-6E32-F27E-5C36-4B5A596E6793}"/>
              </a:ext>
            </a:extLst>
          </p:cNvPr>
          <p:cNvSpPr/>
          <p:nvPr/>
        </p:nvSpPr>
        <p:spPr>
          <a:xfrm>
            <a:off x="6919101" y="2614168"/>
            <a:ext cx="95714" cy="93902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" name="Google Shape;173;p27">
            <a:extLst>
              <a:ext uri="{FF2B5EF4-FFF2-40B4-BE49-F238E27FC236}">
                <a16:creationId xmlns:a16="http://schemas.microsoft.com/office/drawing/2014/main" id="{100226DD-8089-E5E5-C379-BEE0283FF568}"/>
              </a:ext>
            </a:extLst>
          </p:cNvPr>
          <p:cNvSpPr/>
          <p:nvPr/>
        </p:nvSpPr>
        <p:spPr>
          <a:xfrm>
            <a:off x="3724574" y="1546691"/>
            <a:ext cx="4001112" cy="3662621"/>
          </a:xfrm>
          <a:prstGeom prst="rect">
            <a:avLst/>
          </a:prstGeom>
          <a:noFill/>
          <a:ln w="63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2" name="Google Shape;207;p27">
            <a:extLst>
              <a:ext uri="{FF2B5EF4-FFF2-40B4-BE49-F238E27FC236}">
                <a16:creationId xmlns:a16="http://schemas.microsoft.com/office/drawing/2014/main" id="{4A1401D0-0083-F164-CAA8-424283EDE758}"/>
              </a:ext>
            </a:extLst>
          </p:cNvPr>
          <p:cNvSpPr/>
          <p:nvPr/>
        </p:nvSpPr>
        <p:spPr>
          <a:xfrm>
            <a:off x="7480260" y="1650281"/>
            <a:ext cx="95714" cy="93902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cxnSp>
        <p:nvCxnSpPr>
          <p:cNvPr id="214" name="Google Shape;214;p27"/>
          <p:cNvCxnSpPr>
            <a:cxnSpLocks/>
          </p:cNvCxnSpPr>
          <p:nvPr/>
        </p:nvCxnSpPr>
        <p:spPr>
          <a:xfrm>
            <a:off x="3730418" y="5213056"/>
            <a:ext cx="4533192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5" name="Google Shape;215;p27"/>
          <p:cNvCxnSpPr>
            <a:cxnSpLocks/>
          </p:cNvCxnSpPr>
          <p:nvPr/>
        </p:nvCxnSpPr>
        <p:spPr>
          <a:xfrm flipV="1">
            <a:off x="3730418" y="1301554"/>
            <a:ext cx="0" cy="3913396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B951D2C1-C1D5-7711-3922-E95CE15DDB5C}"/>
              </a:ext>
            </a:extLst>
          </p:cNvPr>
          <p:cNvSpPr/>
          <p:nvPr/>
        </p:nvSpPr>
        <p:spPr>
          <a:xfrm>
            <a:off x="7396344" y="1546691"/>
            <a:ext cx="329342" cy="315247"/>
          </a:xfrm>
          <a:prstGeom prst="rect">
            <a:avLst/>
          </a:prstGeom>
          <a:solidFill>
            <a:srgbClr val="FFD966">
              <a:alpha val="63000"/>
            </a:srgbClr>
          </a:solidFill>
          <a:ln w="22225" cap="flat" cmpd="sng">
            <a:noFill/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GB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" name="Google Shape;207;p27">
            <a:extLst>
              <a:ext uri="{FF2B5EF4-FFF2-40B4-BE49-F238E27FC236}">
                <a16:creationId xmlns:a16="http://schemas.microsoft.com/office/drawing/2014/main" id="{DB55CC33-6D86-364E-CE70-BC176137E208}"/>
              </a:ext>
            </a:extLst>
          </p:cNvPr>
          <p:cNvSpPr/>
          <p:nvPr/>
        </p:nvSpPr>
        <p:spPr>
          <a:xfrm>
            <a:off x="7465332" y="1931173"/>
            <a:ext cx="95714" cy="93902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itre 3">
            <a:extLst>
              <a:ext uri="{FF2B5EF4-FFF2-40B4-BE49-F238E27FC236}">
                <a16:creationId xmlns:a16="http://schemas.microsoft.com/office/drawing/2014/main" id="{65C213F1-9F3D-ECE0-6F31-6BB5B0EE9EDD}"/>
              </a:ext>
            </a:extLst>
          </p:cNvPr>
          <p:cNvSpPr txBox="1">
            <a:spLocks/>
          </p:cNvSpPr>
          <p:nvPr/>
        </p:nvSpPr>
        <p:spPr>
          <a:xfrm>
            <a:off x="366818" y="264776"/>
            <a:ext cx="10985500" cy="7159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/>
            <a:r>
              <a:rPr lang="fr-FR" sz="2400" b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Helvetica Neue" panose="02000503000000020004" pitchFamily="2" charset="0"/>
              </a:rPr>
              <a:t>Résultats d’évaluations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DF8AFEC8-EBAA-5124-052D-2E30D84A8095}"/>
              </a:ext>
            </a:extLst>
          </p:cNvPr>
          <p:cNvSpPr/>
          <p:nvPr/>
        </p:nvSpPr>
        <p:spPr bwMode="auto">
          <a:xfrm>
            <a:off x="2495172" y="6121392"/>
            <a:ext cx="6988692" cy="471832"/>
          </a:xfrm>
          <a:prstGeom prst="roundRect">
            <a:avLst/>
          </a:prstGeom>
          <a:noFill/>
          <a:ln w="25400" cap="flat" cmpd="sng" algn="ctr">
            <a:solidFill>
              <a:schemeClr val="bg1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Positionnement dans un </a:t>
            </a:r>
            <a:r>
              <a:rPr lang="fr-FR" sz="20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uage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de points anonymisé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 descr="Bâtiment contour">
            <a:extLst>
              <a:ext uri="{FF2B5EF4-FFF2-40B4-BE49-F238E27FC236}">
                <a16:creationId xmlns:a16="http://schemas.microsoft.com/office/drawing/2014/main" id="{0C6DFA0F-0567-6BE0-4AA2-5245669B0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990" y="935625"/>
            <a:ext cx="713026" cy="713026"/>
          </a:xfrm>
          <a:prstGeom prst="rect">
            <a:avLst/>
          </a:prstGeom>
        </p:spPr>
      </p:pic>
      <p:sp>
        <p:nvSpPr>
          <p:cNvPr id="7" name="Google Shape;521;p60">
            <a:extLst>
              <a:ext uri="{FF2B5EF4-FFF2-40B4-BE49-F238E27FC236}">
                <a16:creationId xmlns:a16="http://schemas.microsoft.com/office/drawing/2014/main" id="{0DA49A19-C163-A9BC-8092-564D541D29E6}"/>
              </a:ext>
            </a:extLst>
          </p:cNvPr>
          <p:cNvSpPr txBox="1">
            <a:spLocks/>
          </p:cNvSpPr>
          <p:nvPr/>
        </p:nvSpPr>
        <p:spPr>
          <a:xfrm>
            <a:off x="170498" y="1694680"/>
            <a:ext cx="1265693" cy="889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67" rIns="45700" bIns="2286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Sociétés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membres</a:t>
            </a:r>
          </a:p>
        </p:txBody>
      </p:sp>
      <p:pic>
        <p:nvPicPr>
          <p:cNvPr id="11" name="Graphique 10" descr="Production contour">
            <a:extLst>
              <a:ext uri="{FF2B5EF4-FFF2-40B4-BE49-F238E27FC236}">
                <a16:creationId xmlns:a16="http://schemas.microsoft.com/office/drawing/2014/main" id="{3B30D24C-A0D7-0D26-065A-FAAB2D033F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5357" y="2688602"/>
            <a:ext cx="698533" cy="698533"/>
          </a:xfrm>
          <a:prstGeom prst="rect">
            <a:avLst/>
          </a:prstGeom>
        </p:spPr>
      </p:pic>
      <p:sp>
        <p:nvSpPr>
          <p:cNvPr id="12" name="Google Shape;521;p60">
            <a:extLst>
              <a:ext uri="{FF2B5EF4-FFF2-40B4-BE49-F238E27FC236}">
                <a16:creationId xmlns:a16="http://schemas.microsoft.com/office/drawing/2014/main" id="{BE761B8A-42EF-6CBE-D84D-4CE6BB62993B}"/>
              </a:ext>
            </a:extLst>
          </p:cNvPr>
          <p:cNvSpPr txBox="1">
            <a:spLocks/>
          </p:cNvSpPr>
          <p:nvPr/>
        </p:nvSpPr>
        <p:spPr>
          <a:xfrm>
            <a:off x="332545" y="3411741"/>
            <a:ext cx="1184155" cy="889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67" rIns="45700" bIns="2286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Sites 
engagés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87A1DAC-93C6-9F3B-160C-F41772F0EDBB}"/>
              </a:ext>
            </a:extLst>
          </p:cNvPr>
          <p:cNvSpPr txBox="1"/>
          <p:nvPr/>
        </p:nvSpPr>
        <p:spPr>
          <a:xfrm>
            <a:off x="189380" y="135214"/>
            <a:ext cx="92093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Déploiement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Aero Excellence</a:t>
            </a:r>
            <a:r>
              <a:rPr kumimoji="0" lang="en-GB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TM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France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(30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mai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2025)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Google Shape;521;p60">
            <a:extLst>
              <a:ext uri="{FF2B5EF4-FFF2-40B4-BE49-F238E27FC236}">
                <a16:creationId xmlns:a16="http://schemas.microsoft.com/office/drawing/2014/main" id="{BD581081-BCF3-0517-4DE3-1F4D8CA4A368}"/>
              </a:ext>
            </a:extLst>
          </p:cNvPr>
          <p:cNvSpPr txBox="1">
            <a:spLocks/>
          </p:cNvSpPr>
          <p:nvPr/>
        </p:nvSpPr>
        <p:spPr>
          <a:xfrm>
            <a:off x="3777214" y="1262057"/>
            <a:ext cx="952366" cy="629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67" rIns="45700" bIns="2286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118*</a:t>
            </a: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  <p:sp>
        <p:nvSpPr>
          <p:cNvPr id="19" name="Google Shape;521;p60">
            <a:extLst>
              <a:ext uri="{FF2B5EF4-FFF2-40B4-BE49-F238E27FC236}">
                <a16:creationId xmlns:a16="http://schemas.microsoft.com/office/drawing/2014/main" id="{E0B450E7-9C36-3D85-C1C1-9313AB8E4F38}"/>
              </a:ext>
            </a:extLst>
          </p:cNvPr>
          <p:cNvSpPr txBox="1">
            <a:spLocks/>
          </p:cNvSpPr>
          <p:nvPr/>
        </p:nvSpPr>
        <p:spPr>
          <a:xfrm>
            <a:off x="3777214" y="3111067"/>
            <a:ext cx="952366" cy="629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67" rIns="45700" bIns="2286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178</a:t>
            </a: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  <p:sp>
        <p:nvSpPr>
          <p:cNvPr id="16" name="Google Shape;521;p60">
            <a:extLst>
              <a:ext uri="{FF2B5EF4-FFF2-40B4-BE49-F238E27FC236}">
                <a16:creationId xmlns:a16="http://schemas.microsoft.com/office/drawing/2014/main" id="{2685C07F-3952-BBA2-3456-E6683E565A7F}"/>
              </a:ext>
            </a:extLst>
          </p:cNvPr>
          <p:cNvSpPr txBox="1">
            <a:spLocks/>
          </p:cNvSpPr>
          <p:nvPr/>
        </p:nvSpPr>
        <p:spPr>
          <a:xfrm>
            <a:off x="8635684" y="3486037"/>
            <a:ext cx="1413211" cy="629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67" rIns="45700" bIns="2286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5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7</a:t>
            </a:r>
          </a:p>
        </p:txBody>
      </p:sp>
      <p:pic>
        <p:nvPicPr>
          <p:cNvPr id="17" name="Graphique 16" descr="Médaille avec un remplissage uni">
            <a:extLst>
              <a:ext uri="{FF2B5EF4-FFF2-40B4-BE49-F238E27FC236}">
                <a16:creationId xmlns:a16="http://schemas.microsoft.com/office/drawing/2014/main" id="{23E55A2A-544D-8F52-5B31-B37AEABF6F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75380" y="4770285"/>
            <a:ext cx="816801" cy="816801"/>
          </a:xfrm>
          <a:prstGeom prst="rect">
            <a:avLst/>
          </a:prstGeom>
        </p:spPr>
      </p:pic>
      <p:sp>
        <p:nvSpPr>
          <p:cNvPr id="25" name="Google Shape;521;p60">
            <a:extLst>
              <a:ext uri="{FF2B5EF4-FFF2-40B4-BE49-F238E27FC236}">
                <a16:creationId xmlns:a16="http://schemas.microsoft.com/office/drawing/2014/main" id="{0F713D60-A434-07D6-887D-03A1BED27E07}"/>
              </a:ext>
            </a:extLst>
          </p:cNvPr>
          <p:cNvSpPr txBox="1">
            <a:spLocks/>
          </p:cNvSpPr>
          <p:nvPr/>
        </p:nvSpPr>
        <p:spPr>
          <a:xfrm>
            <a:off x="8675459" y="4987494"/>
            <a:ext cx="1413210" cy="80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67" rIns="45700" bIns="2286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15 bronzes </a:t>
            </a:r>
          </a:p>
        </p:txBody>
      </p:sp>
      <p:pic>
        <p:nvPicPr>
          <p:cNvPr id="27" name="Graphique 26" descr="Loupe avec un remplissage uni">
            <a:extLst>
              <a:ext uri="{FF2B5EF4-FFF2-40B4-BE49-F238E27FC236}">
                <a16:creationId xmlns:a16="http://schemas.microsoft.com/office/drawing/2014/main" id="{0EAA7FA8-C441-5F31-77C1-52F7FCAA86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32901" y="1422265"/>
            <a:ext cx="820318" cy="820318"/>
          </a:xfrm>
          <a:prstGeom prst="rect">
            <a:avLst/>
          </a:prstGeom>
        </p:spPr>
      </p:pic>
      <p:pic>
        <p:nvPicPr>
          <p:cNvPr id="28" name="Graphique 27" descr="Engrenages avec un remplissage uni">
            <a:extLst>
              <a:ext uri="{FF2B5EF4-FFF2-40B4-BE49-F238E27FC236}">
                <a16:creationId xmlns:a16="http://schemas.microsoft.com/office/drawing/2014/main" id="{4851A4DD-9824-E28D-0A10-A65F4453FC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83262" y="1574290"/>
            <a:ext cx="366367" cy="366367"/>
          </a:xfrm>
          <a:prstGeom prst="rect">
            <a:avLst/>
          </a:prstGeom>
        </p:spPr>
      </p:pic>
      <p:pic>
        <p:nvPicPr>
          <p:cNvPr id="29" name="Graphique 28" descr="Loupe avec un remplissage uni">
            <a:extLst>
              <a:ext uri="{FF2B5EF4-FFF2-40B4-BE49-F238E27FC236}">
                <a16:creationId xmlns:a16="http://schemas.microsoft.com/office/drawing/2014/main" id="{C7BE318A-A637-4BE9-2178-807A01D9CD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59862" y="3158356"/>
            <a:ext cx="820318" cy="820318"/>
          </a:xfrm>
          <a:prstGeom prst="rect">
            <a:avLst/>
          </a:prstGeom>
        </p:spPr>
      </p:pic>
      <p:pic>
        <p:nvPicPr>
          <p:cNvPr id="30" name="Graphique 29" descr="Coche avec un remplissage uni">
            <a:extLst>
              <a:ext uri="{FF2B5EF4-FFF2-40B4-BE49-F238E27FC236}">
                <a16:creationId xmlns:a16="http://schemas.microsoft.com/office/drawing/2014/main" id="{5CCF80D2-E01D-B9EC-EC0E-5B223E42C4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943677" y="3351592"/>
            <a:ext cx="298969" cy="298969"/>
          </a:xfrm>
          <a:prstGeom prst="rect">
            <a:avLst/>
          </a:prstGeom>
        </p:spPr>
      </p:pic>
      <p:sp>
        <p:nvSpPr>
          <p:cNvPr id="31" name="Google Shape;521;p60">
            <a:extLst>
              <a:ext uri="{FF2B5EF4-FFF2-40B4-BE49-F238E27FC236}">
                <a16:creationId xmlns:a16="http://schemas.microsoft.com/office/drawing/2014/main" id="{D1579DDF-83D2-DDB3-7E88-CCED81A287CF}"/>
              </a:ext>
            </a:extLst>
          </p:cNvPr>
          <p:cNvSpPr txBox="1">
            <a:spLocks/>
          </p:cNvSpPr>
          <p:nvPr/>
        </p:nvSpPr>
        <p:spPr>
          <a:xfrm>
            <a:off x="7540292" y="3958814"/>
            <a:ext cx="1293051" cy="45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67" rIns="45700" bIns="2286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Evaluations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réalisées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Helvetica Neue"/>
            </a:endParaRPr>
          </a:p>
        </p:txBody>
      </p:sp>
      <p:sp>
        <p:nvSpPr>
          <p:cNvPr id="32" name="Google Shape;521;p60">
            <a:extLst>
              <a:ext uri="{FF2B5EF4-FFF2-40B4-BE49-F238E27FC236}">
                <a16:creationId xmlns:a16="http://schemas.microsoft.com/office/drawing/2014/main" id="{E987ED16-89C8-7E06-9504-D9508F9C3E69}"/>
              </a:ext>
            </a:extLst>
          </p:cNvPr>
          <p:cNvSpPr txBox="1">
            <a:spLocks/>
          </p:cNvSpPr>
          <p:nvPr/>
        </p:nvSpPr>
        <p:spPr>
          <a:xfrm>
            <a:off x="7540292" y="5574797"/>
            <a:ext cx="1293051" cy="45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67" rIns="45700" bIns="2286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Awarded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Sites</a:t>
            </a:r>
          </a:p>
        </p:txBody>
      </p:sp>
      <p:sp>
        <p:nvSpPr>
          <p:cNvPr id="33" name="Google Shape;521;p60">
            <a:extLst>
              <a:ext uri="{FF2B5EF4-FFF2-40B4-BE49-F238E27FC236}">
                <a16:creationId xmlns:a16="http://schemas.microsoft.com/office/drawing/2014/main" id="{B856BE5F-83FC-1569-B0C2-00191F463CB7}"/>
              </a:ext>
            </a:extLst>
          </p:cNvPr>
          <p:cNvSpPr txBox="1">
            <a:spLocks/>
          </p:cNvSpPr>
          <p:nvPr/>
        </p:nvSpPr>
        <p:spPr>
          <a:xfrm>
            <a:off x="7474421" y="2189425"/>
            <a:ext cx="1293051" cy="883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67" rIns="45700" bIns="2286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Total Evaluations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En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cours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 et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réalisées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Helvetica Neue"/>
            </a:endParaRPr>
          </a:p>
        </p:txBody>
      </p:sp>
      <p:sp>
        <p:nvSpPr>
          <p:cNvPr id="34" name="Google Shape;521;p60">
            <a:extLst>
              <a:ext uri="{FF2B5EF4-FFF2-40B4-BE49-F238E27FC236}">
                <a16:creationId xmlns:a16="http://schemas.microsoft.com/office/drawing/2014/main" id="{D5A0C020-8D8C-650E-464A-37AE1B8E59A9}"/>
              </a:ext>
            </a:extLst>
          </p:cNvPr>
          <p:cNvSpPr txBox="1">
            <a:spLocks/>
          </p:cNvSpPr>
          <p:nvPr/>
        </p:nvSpPr>
        <p:spPr>
          <a:xfrm>
            <a:off x="8626190" y="823531"/>
            <a:ext cx="1413210" cy="629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67" rIns="45700" bIns="2286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Cumul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Helvetica Neue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2024 / 2025</a:t>
            </a:r>
          </a:p>
        </p:txBody>
      </p:sp>
      <p:sp>
        <p:nvSpPr>
          <p:cNvPr id="35" name="Google Shape;521;p60">
            <a:extLst>
              <a:ext uri="{FF2B5EF4-FFF2-40B4-BE49-F238E27FC236}">
                <a16:creationId xmlns:a16="http://schemas.microsoft.com/office/drawing/2014/main" id="{25CB3D0D-5704-2DE3-42D3-87460E7368B0}"/>
              </a:ext>
            </a:extLst>
          </p:cNvPr>
          <p:cNvSpPr txBox="1">
            <a:spLocks/>
          </p:cNvSpPr>
          <p:nvPr/>
        </p:nvSpPr>
        <p:spPr>
          <a:xfrm>
            <a:off x="10048894" y="821167"/>
            <a:ext cx="1357040" cy="629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67" rIns="45700" bIns="2286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YTD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2025</a:t>
            </a:r>
          </a:p>
        </p:txBody>
      </p:sp>
      <p:sp>
        <p:nvSpPr>
          <p:cNvPr id="36" name="Google Shape;521;p60">
            <a:extLst>
              <a:ext uri="{FF2B5EF4-FFF2-40B4-BE49-F238E27FC236}">
                <a16:creationId xmlns:a16="http://schemas.microsoft.com/office/drawing/2014/main" id="{8EFE2AE1-1909-AD24-B9FF-70195F5A5714}"/>
              </a:ext>
            </a:extLst>
          </p:cNvPr>
          <p:cNvSpPr txBox="1">
            <a:spLocks/>
          </p:cNvSpPr>
          <p:nvPr/>
        </p:nvSpPr>
        <p:spPr>
          <a:xfrm>
            <a:off x="10039400" y="3486037"/>
            <a:ext cx="1463442" cy="629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67" rIns="45700" bIns="2286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30 </a:t>
            </a:r>
          </a:p>
        </p:txBody>
      </p:sp>
      <p:sp>
        <p:nvSpPr>
          <p:cNvPr id="37" name="Google Shape;521;p60">
            <a:extLst>
              <a:ext uri="{FF2B5EF4-FFF2-40B4-BE49-F238E27FC236}">
                <a16:creationId xmlns:a16="http://schemas.microsoft.com/office/drawing/2014/main" id="{2359025C-B017-424A-87F7-946C5D211C6F}"/>
              </a:ext>
            </a:extLst>
          </p:cNvPr>
          <p:cNvSpPr txBox="1">
            <a:spLocks/>
          </p:cNvSpPr>
          <p:nvPr/>
        </p:nvSpPr>
        <p:spPr>
          <a:xfrm>
            <a:off x="10112372" y="1773103"/>
            <a:ext cx="1357040" cy="629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67" rIns="45700" bIns="2286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70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" name="Espace réservé du numéro de diapositive 13">
            <a:extLst>
              <a:ext uri="{FF2B5EF4-FFF2-40B4-BE49-F238E27FC236}">
                <a16:creationId xmlns:a16="http://schemas.microsoft.com/office/drawing/2014/main" id="{C00D1D29-8B66-9050-A350-726793F4B7F4}"/>
              </a:ext>
            </a:extLst>
          </p:cNvPr>
          <p:cNvSpPr txBox="1">
            <a:spLocks/>
          </p:cNvSpPr>
          <p:nvPr/>
        </p:nvSpPr>
        <p:spPr>
          <a:xfrm>
            <a:off x="11714671" y="6492875"/>
            <a:ext cx="53435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D383DB-5CB8-4F65-B121-B37298D492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Google Shape;521;p60">
            <a:extLst>
              <a:ext uri="{FF2B5EF4-FFF2-40B4-BE49-F238E27FC236}">
                <a16:creationId xmlns:a16="http://schemas.microsoft.com/office/drawing/2014/main" id="{207CFD22-671E-AFD7-62A2-180CCA2C7599}"/>
              </a:ext>
            </a:extLst>
          </p:cNvPr>
          <p:cNvSpPr txBox="1">
            <a:spLocks/>
          </p:cNvSpPr>
          <p:nvPr/>
        </p:nvSpPr>
        <p:spPr>
          <a:xfrm>
            <a:off x="10112372" y="4987494"/>
            <a:ext cx="1463442" cy="81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67" rIns="45700" bIns="2286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9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bronzes </a:t>
            </a: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44460C1C-4948-78B4-A1C4-06206AF98786}"/>
              </a:ext>
            </a:extLst>
          </p:cNvPr>
          <p:cNvCxnSpPr>
            <a:cxnSpLocks/>
          </p:cNvCxnSpPr>
          <p:nvPr/>
        </p:nvCxnSpPr>
        <p:spPr>
          <a:xfrm>
            <a:off x="6985496" y="726465"/>
            <a:ext cx="0" cy="5912874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521;p60">
            <a:extLst>
              <a:ext uri="{FF2B5EF4-FFF2-40B4-BE49-F238E27FC236}">
                <a16:creationId xmlns:a16="http://schemas.microsoft.com/office/drawing/2014/main" id="{032CE10A-1E9A-9AFC-EA94-40C9B7D513B6}"/>
              </a:ext>
            </a:extLst>
          </p:cNvPr>
          <p:cNvSpPr txBox="1">
            <a:spLocks/>
          </p:cNvSpPr>
          <p:nvPr/>
        </p:nvSpPr>
        <p:spPr>
          <a:xfrm>
            <a:off x="10161583" y="4012770"/>
            <a:ext cx="1293051" cy="45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67" rIns="45700" bIns="2286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Objectif 100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fin 2025</a:t>
            </a: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AB3BFDC2-A24F-4BD8-ADB3-400AA834C7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885085"/>
              </p:ext>
            </p:extLst>
          </p:nvPr>
        </p:nvGraphicFramePr>
        <p:xfrm>
          <a:off x="1741065" y="563281"/>
          <a:ext cx="4979871" cy="1985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88686C6A-FF07-4DD0-94A6-71F9E47813E7}"/>
              </a:ext>
            </a:extLst>
          </p:cNvPr>
          <p:cNvGraphicFramePr>
            <a:graphicFrameLocks/>
          </p:cNvGraphicFramePr>
          <p:nvPr/>
        </p:nvGraphicFramePr>
        <p:xfrm>
          <a:off x="1741065" y="2420232"/>
          <a:ext cx="4874143" cy="199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pic>
        <p:nvPicPr>
          <p:cNvPr id="18" name="Image 17">
            <a:extLst>
              <a:ext uri="{FF2B5EF4-FFF2-40B4-BE49-F238E27FC236}">
                <a16:creationId xmlns:a16="http://schemas.microsoft.com/office/drawing/2014/main" id="{5BD859BD-17A6-6A17-BCD5-809B73E3D8C5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t="9869"/>
          <a:stretch/>
        </p:blipFill>
        <p:spPr>
          <a:xfrm>
            <a:off x="1175984" y="4214754"/>
            <a:ext cx="5148756" cy="263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22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>
          <a:extLst>
            <a:ext uri="{FF2B5EF4-FFF2-40B4-BE49-F238E27FC236}">
              <a16:creationId xmlns:a16="http://schemas.microsoft.com/office/drawing/2014/main" id="{B5128741-9A1B-01BB-AF28-572F3775D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que 10" descr="Production contour">
            <a:extLst>
              <a:ext uri="{FF2B5EF4-FFF2-40B4-BE49-F238E27FC236}">
                <a16:creationId xmlns:a16="http://schemas.microsoft.com/office/drawing/2014/main" id="{48DD5F5A-8945-AF12-8632-EBB5CA83D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758" y="3064043"/>
            <a:ext cx="698533" cy="698533"/>
          </a:xfrm>
          <a:prstGeom prst="rect">
            <a:avLst/>
          </a:prstGeom>
        </p:spPr>
      </p:pic>
      <p:sp>
        <p:nvSpPr>
          <p:cNvPr id="12" name="Google Shape;521;p60">
            <a:extLst>
              <a:ext uri="{FF2B5EF4-FFF2-40B4-BE49-F238E27FC236}">
                <a16:creationId xmlns:a16="http://schemas.microsoft.com/office/drawing/2014/main" id="{1DCFDED0-7F43-BED2-2C10-E08E79A0EDB7}"/>
              </a:ext>
            </a:extLst>
          </p:cNvPr>
          <p:cNvSpPr txBox="1">
            <a:spLocks/>
          </p:cNvSpPr>
          <p:nvPr/>
        </p:nvSpPr>
        <p:spPr>
          <a:xfrm>
            <a:off x="443946" y="3787182"/>
            <a:ext cx="1184155" cy="889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67" rIns="45700" bIns="2286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Sites 
engagés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par régions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6015DAA-5D16-A5A1-EE78-1D8C9ECC1BC6}"/>
              </a:ext>
            </a:extLst>
          </p:cNvPr>
          <p:cNvSpPr txBox="1"/>
          <p:nvPr/>
        </p:nvSpPr>
        <p:spPr>
          <a:xfrm>
            <a:off x="189380" y="135214"/>
            <a:ext cx="92093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Déploiement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Aero Excellence</a:t>
            </a:r>
            <a:r>
              <a:rPr kumimoji="0" lang="en-GB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t>TM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France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(30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mai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2025)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" name="Graphique 2">
                <a:extLst>
                  <a:ext uri="{FF2B5EF4-FFF2-40B4-BE49-F238E27FC236}">
                    <a16:creationId xmlns:a16="http://schemas.microsoft.com/office/drawing/2014/main" id="{09711720-7ED8-DB87-0FBD-50219990E7E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514774398"/>
                  </p:ext>
                </p:extLst>
              </p:nvPr>
            </p:nvGraphicFramePr>
            <p:xfrm>
              <a:off x="624132" y="1028180"/>
              <a:ext cx="7325139" cy="526720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3" name="Graphique 2">
                <a:extLst>
                  <a:ext uri="{FF2B5EF4-FFF2-40B4-BE49-F238E27FC236}">
                    <a16:creationId xmlns:a16="http://schemas.microsoft.com/office/drawing/2014/main" id="{09711720-7ED8-DB87-0FBD-50219990E7E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4132" y="1028180"/>
                <a:ext cx="7325139" cy="5267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5" name="Graphique 4">
                <a:extLst>
                  <a:ext uri="{FF2B5EF4-FFF2-40B4-BE49-F238E27FC236}">
                    <a16:creationId xmlns:a16="http://schemas.microsoft.com/office/drawing/2014/main" id="{09711720-7ED8-DB87-0FBD-50219990E7E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49496873"/>
                  </p:ext>
                </p:extLst>
              </p:nvPr>
            </p:nvGraphicFramePr>
            <p:xfrm>
              <a:off x="546652" y="1059568"/>
              <a:ext cx="7543800" cy="515238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7"/>
              </a:graphicData>
            </a:graphic>
          </p:graphicFrame>
        </mc:Choice>
        <mc:Fallback xmlns="">
          <p:pic>
            <p:nvPicPr>
              <p:cNvPr id="5" name="Graphique 4">
                <a:extLst>
                  <a:ext uri="{FF2B5EF4-FFF2-40B4-BE49-F238E27FC236}">
                    <a16:creationId xmlns:a16="http://schemas.microsoft.com/office/drawing/2014/main" id="{09711720-7ED8-DB87-0FBD-50219990E7E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6652" y="1059568"/>
                <a:ext cx="7543800" cy="51523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4" name="Graphique 3">
                <a:extLst>
                  <a:ext uri="{FF2B5EF4-FFF2-40B4-BE49-F238E27FC236}">
                    <a16:creationId xmlns:a16="http://schemas.microsoft.com/office/drawing/2014/main" id="{09711720-7ED8-DB87-0FBD-50219990E7E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952093488"/>
                  </p:ext>
                </p:extLst>
              </p:nvPr>
            </p:nvGraphicFramePr>
            <p:xfrm>
              <a:off x="405471" y="889681"/>
              <a:ext cx="7543800" cy="527258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9"/>
              </a:graphicData>
            </a:graphic>
          </p:graphicFrame>
        </mc:Choice>
        <mc:Fallback xmlns="">
          <p:pic>
            <p:nvPicPr>
              <p:cNvPr id="4" name="Graphique 3">
                <a:extLst>
                  <a:ext uri="{FF2B5EF4-FFF2-40B4-BE49-F238E27FC236}">
                    <a16:creationId xmlns:a16="http://schemas.microsoft.com/office/drawing/2014/main" id="{09711720-7ED8-DB87-0FBD-50219990E7E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5471" y="889681"/>
                <a:ext cx="7543800" cy="52725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51159D4F-C80E-8137-B26C-42B308F2D7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557801"/>
              </p:ext>
            </p:extLst>
          </p:nvPr>
        </p:nvGraphicFramePr>
        <p:xfrm>
          <a:off x="7670492" y="1462585"/>
          <a:ext cx="3701950" cy="3648710"/>
        </p:xfrm>
        <a:graphic>
          <a:graphicData uri="http://schemas.openxmlformats.org/drawingml/2006/table">
            <a:tbl>
              <a:tblPr/>
              <a:tblGrid>
                <a:gridCol w="3149911">
                  <a:extLst>
                    <a:ext uri="{9D8B030D-6E8A-4147-A177-3AD203B41FA5}">
                      <a16:colId xmlns:a16="http://schemas.microsoft.com/office/drawing/2014/main" val="2558954607"/>
                    </a:ext>
                  </a:extLst>
                </a:gridCol>
                <a:gridCol w="552039">
                  <a:extLst>
                    <a:ext uri="{9D8B030D-6E8A-4147-A177-3AD203B41FA5}">
                      <a16:colId xmlns:a16="http://schemas.microsoft.com/office/drawing/2014/main" val="619861788"/>
                    </a:ext>
                  </a:extLst>
                </a:gridCol>
              </a:tblGrid>
              <a:tr h="18393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Auvergne-Rhône-Alpes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5353938"/>
                  </a:ext>
                </a:extLst>
              </a:tr>
              <a:tr h="18393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Bourgogne-Franche-Comté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821175"/>
                  </a:ext>
                </a:extLst>
              </a:tr>
              <a:tr h="18393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Bretagne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4138221"/>
                  </a:ext>
                </a:extLst>
              </a:tr>
              <a:tr h="18393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Centre-Val de Loire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30856"/>
                  </a:ext>
                </a:extLst>
              </a:tr>
              <a:tr h="18393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Corse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9339829"/>
                  </a:ext>
                </a:extLst>
              </a:tr>
              <a:tr h="18393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Grand Est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5770367"/>
                  </a:ext>
                </a:extLst>
              </a:tr>
              <a:tr h="18393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Hauts-de-France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2320848"/>
                  </a:ext>
                </a:extLst>
              </a:tr>
              <a:tr h="18393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Ile-de-France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31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2359882"/>
                  </a:ext>
                </a:extLst>
              </a:tr>
              <a:tr h="18393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Normandie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913928"/>
                  </a:ext>
                </a:extLst>
              </a:tr>
              <a:tr h="18393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Nouvelle-Aquitaine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214856"/>
                  </a:ext>
                </a:extLst>
              </a:tr>
              <a:tr h="18393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Occitanie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38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0185901"/>
                  </a:ext>
                </a:extLst>
              </a:tr>
              <a:tr h="18393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Pays de la Loire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228038"/>
                  </a:ext>
                </a:extLst>
              </a:tr>
              <a:tr h="18393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Provence-Alpes-Côte d'Azur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870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1166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8AEC7-0A24-07CC-3E31-52651D7C7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D8B86F7-8BFF-BC35-C44B-F6DBBBDE34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63953" y="6345324"/>
            <a:ext cx="528092" cy="201662"/>
          </a:xfrm>
        </p:spPr>
        <p:txBody>
          <a:bodyPr/>
          <a:lstStyle/>
          <a:p>
            <a:pPr marL="0" marR="0" lvl="0" indent="0" algn="r" defTabSz="1218407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9D29F-67C3-C344-A071-DB38624118A8}" type="slidenum"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00503000000020004" pitchFamily="2" charset="0"/>
                <a:ea typeface="+mn-ea"/>
                <a:cs typeface="+mn-cs"/>
                <a:sym typeface="Helvetica Neue" panose="02000503000000020004" pitchFamily="2" charset="0"/>
              </a:rPr>
              <a:pPr marL="0" marR="0" lvl="0" indent="0" algn="r" defTabSz="1218407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alt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panose="02000503000000020004" pitchFamily="2" charset="0"/>
              <a:ea typeface="+mn-ea"/>
              <a:cs typeface="+mn-cs"/>
              <a:sym typeface="Helvetica Neue" panose="02000503000000020004" pitchFamily="2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E0EFAF7-B3AF-11A8-A908-1BEF07D2840F}"/>
              </a:ext>
            </a:extLst>
          </p:cNvPr>
          <p:cNvSpPr txBox="1"/>
          <p:nvPr/>
        </p:nvSpPr>
        <p:spPr>
          <a:xfrm>
            <a:off x="2497208" y="2270218"/>
            <a:ext cx="6286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Introduction à Aero Excellence</a:t>
            </a:r>
            <a:r>
              <a:rPr kumimoji="0" lang="fr-FR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TM</a:t>
            </a:r>
            <a:endParaRPr kumimoji="0" lang="en-GB" sz="2000" b="0" i="0" u="none" strike="noStrike" kern="1200" cap="none" spc="0" normalizeH="0" baseline="3000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5481182-D74D-1F3B-6C06-E6C86FA9DF95}"/>
              </a:ext>
            </a:extLst>
          </p:cNvPr>
          <p:cNvSpPr txBox="1"/>
          <p:nvPr/>
        </p:nvSpPr>
        <p:spPr>
          <a:xfrm>
            <a:off x="2497098" y="2854206"/>
            <a:ext cx="74618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Contenu, processus d’évaluation, résultats d’évaluation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7B77AC6-438E-7645-070B-C5FE7DDCEB2E}"/>
              </a:ext>
            </a:extLst>
          </p:cNvPr>
          <p:cNvSpPr txBox="1"/>
          <p:nvPr/>
        </p:nvSpPr>
        <p:spPr>
          <a:xfrm>
            <a:off x="2497208" y="3438194"/>
            <a:ext cx="76506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Inscription, suivi opérationnel 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5" name="Image 14" descr="Une image contenant Graphique, texte, Police, graphisme&#10;&#10;Description générée automatiquement">
            <a:extLst>
              <a:ext uri="{FF2B5EF4-FFF2-40B4-BE49-F238E27FC236}">
                <a16:creationId xmlns:a16="http://schemas.microsoft.com/office/drawing/2014/main" id="{36664412-AE83-0B44-8C5E-4BD786B08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256"/>
          <a:stretch/>
        </p:blipFill>
        <p:spPr>
          <a:xfrm>
            <a:off x="885056" y="680964"/>
            <a:ext cx="3408647" cy="1046680"/>
          </a:xfrm>
          <a:prstGeom prst="rect">
            <a:avLst/>
          </a:prstGeom>
        </p:spPr>
      </p:pic>
      <p:pic>
        <p:nvPicPr>
          <p:cNvPr id="16" name="Image 15" descr="Une image contenant Graphique, texte, Police, graphisme&#10;&#10;Description générée automatiquement">
            <a:extLst>
              <a:ext uri="{FF2B5EF4-FFF2-40B4-BE49-F238E27FC236}">
                <a16:creationId xmlns:a16="http://schemas.microsoft.com/office/drawing/2014/main" id="{80CBBC3B-BB22-3208-19BF-FF8E1FD8B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56" b="19613"/>
          <a:stretch/>
        </p:blipFill>
        <p:spPr>
          <a:xfrm>
            <a:off x="1743135" y="2321186"/>
            <a:ext cx="403717" cy="298174"/>
          </a:xfrm>
          <a:prstGeom prst="rect">
            <a:avLst/>
          </a:prstGeom>
        </p:spPr>
      </p:pic>
      <p:pic>
        <p:nvPicPr>
          <p:cNvPr id="17" name="Image 16" descr="Une image contenant Graphique, texte, Police, graphisme&#10;&#10;Description générée automatiquement">
            <a:extLst>
              <a:ext uri="{FF2B5EF4-FFF2-40B4-BE49-F238E27FC236}">
                <a16:creationId xmlns:a16="http://schemas.microsoft.com/office/drawing/2014/main" id="{F0D749BE-2363-6BA1-EAA9-2F933F617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56" b="19613"/>
          <a:stretch/>
        </p:blipFill>
        <p:spPr>
          <a:xfrm>
            <a:off x="1756271" y="2906615"/>
            <a:ext cx="403717" cy="298174"/>
          </a:xfrm>
          <a:prstGeom prst="rect">
            <a:avLst/>
          </a:prstGeom>
        </p:spPr>
      </p:pic>
      <p:pic>
        <p:nvPicPr>
          <p:cNvPr id="19" name="Image 18" descr="Une image contenant Graphique, texte, Police, graphisme&#10;&#10;Description générée automatiquement">
            <a:extLst>
              <a:ext uri="{FF2B5EF4-FFF2-40B4-BE49-F238E27FC236}">
                <a16:creationId xmlns:a16="http://schemas.microsoft.com/office/drawing/2014/main" id="{1610A2EE-9A04-434D-B607-55C0DBE12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56" b="19613"/>
          <a:stretch/>
        </p:blipFill>
        <p:spPr>
          <a:xfrm>
            <a:off x="1770855" y="3492044"/>
            <a:ext cx="403717" cy="298174"/>
          </a:xfrm>
          <a:prstGeom prst="rect">
            <a:avLst/>
          </a:prstGeom>
        </p:spPr>
      </p:pic>
      <p:pic>
        <p:nvPicPr>
          <p:cNvPr id="3" name="Image 2" descr="Une image contenant Graphique, texte, Police, graphisme&#10;&#10;Description générée automatiquement">
            <a:extLst>
              <a:ext uri="{FF2B5EF4-FFF2-40B4-BE49-F238E27FC236}">
                <a16:creationId xmlns:a16="http://schemas.microsoft.com/office/drawing/2014/main" id="{7854F03F-8CCD-27D4-9126-CFFE42405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56" b="19613"/>
          <a:stretch/>
        </p:blipFill>
        <p:spPr>
          <a:xfrm>
            <a:off x="1769347" y="4077472"/>
            <a:ext cx="403717" cy="29817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ED5BE55-F124-D547-38FC-E578FD8CF03C}"/>
              </a:ext>
            </a:extLst>
          </p:cNvPr>
          <p:cNvSpPr txBox="1"/>
          <p:nvPr/>
        </p:nvSpPr>
        <p:spPr>
          <a:xfrm>
            <a:off x="2497208" y="4022182"/>
            <a:ext cx="76506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Accompagnement post évaluation 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488AF096-6358-29D2-189E-43DE2307B93C}"/>
              </a:ext>
            </a:extLst>
          </p:cNvPr>
          <p:cNvSpPr/>
          <p:nvPr/>
        </p:nvSpPr>
        <p:spPr bwMode="auto">
          <a:xfrm>
            <a:off x="1441174" y="3379304"/>
            <a:ext cx="9094304" cy="526909"/>
          </a:xfrm>
          <a:prstGeom prst="roundRect">
            <a:avLst/>
          </a:prstGeom>
          <a:noFill/>
          <a:ln w="25400" cap="flat" cmpd="sng" algn="ctr">
            <a:solidFill>
              <a:srgbClr val="0070C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243681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414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713F778-B401-5C92-538A-4540E01F61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63953" y="6345324"/>
            <a:ext cx="528092" cy="201662"/>
          </a:xfrm>
        </p:spPr>
        <p:txBody>
          <a:bodyPr/>
          <a:lstStyle/>
          <a:p>
            <a:pPr marL="0" marR="0" lvl="0" indent="0" algn="r" defTabSz="1218407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9D29F-67C3-C344-A071-DB38624118A8}" type="slidenum"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00503000000020004" pitchFamily="2" charset="0"/>
                <a:ea typeface="+mn-ea"/>
                <a:cs typeface="+mn-cs"/>
                <a:sym typeface="Helvetica Neue" panose="02000503000000020004" pitchFamily="2" charset="0"/>
              </a:rPr>
              <a:pPr marL="0" marR="0" lvl="0" indent="0" algn="r" defTabSz="1218407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alt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panose="02000503000000020004" pitchFamily="2" charset="0"/>
              <a:ea typeface="+mn-ea"/>
              <a:cs typeface="+mn-cs"/>
              <a:sym typeface="Helvetica Neue" panose="02000503000000020004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6964E0E-A22B-E456-05E7-7602F46384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3149"/>
          <a:stretch/>
        </p:blipFill>
        <p:spPr>
          <a:xfrm>
            <a:off x="8905882" y="1978572"/>
            <a:ext cx="1798956" cy="175504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739B8A0-8E16-09E7-909B-854634C9B4E1}"/>
              </a:ext>
            </a:extLst>
          </p:cNvPr>
          <p:cNvSpPr txBox="1"/>
          <p:nvPr/>
        </p:nvSpPr>
        <p:spPr>
          <a:xfrm>
            <a:off x="0" y="1884588"/>
            <a:ext cx="7702826" cy="1849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Pour devenir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membre Aero Excellence</a:t>
            </a:r>
            <a:r>
              <a:rPr kumimoji="0" lang="fr-FR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TM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:</a:t>
            </a:r>
          </a:p>
          <a:p>
            <a:pPr marR="0" lvl="1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5CA9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  <a:sym typeface="Helvetica Neue" panose="02000503000000020004" pitchFamily="2" charset="0"/>
            </a:endParaRPr>
          </a:p>
          <a:p>
            <a:pPr lvl="1" algn="just">
              <a:lnSpc>
                <a:spcPct val="107000"/>
              </a:lnSpc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Une cotisation unique annuelle (de </a:t>
            </a:r>
            <a:r>
              <a:rPr lang="fr-FR" b="1" dirty="0">
                <a:solidFill>
                  <a:srgbClr val="005CA9"/>
                </a:solidFill>
                <a:latin typeface="Arial" panose="020B0604020202020204"/>
                <a:cs typeface="Times New Roman" panose="02020603050405020304" pitchFamily="18" charset="0"/>
                <a:sym typeface="Helvetica Neue" panose="02000503000000020004" pitchFamily="2" charset="0"/>
              </a:rPr>
              <a:t>1000€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 à 2000€ par site par an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), englobant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l’accès à la plateforme digitale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avec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auto-évaluation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,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évaluation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,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partage des rapports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,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guides pratiques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,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liens vers solutions d’accompagnement et formations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.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E35AD6C-3E42-CC07-A009-945F3605E5C6}"/>
              </a:ext>
            </a:extLst>
          </p:cNvPr>
          <p:cNvSpPr txBox="1"/>
          <p:nvPr/>
        </p:nvSpPr>
        <p:spPr>
          <a:xfrm>
            <a:off x="8362567" y="3816973"/>
            <a:ext cx="3406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www.aeroexcellen</a:t>
            </a:r>
            <a:r>
              <a:rPr lang="fr-FR" b="1" dirty="0">
                <a:solidFill>
                  <a:srgbClr val="005CA9"/>
                </a:solidFill>
                <a:latin typeface="Arial" panose="020B0604020202020204"/>
                <a:cs typeface="Times New Roman" panose="02020603050405020304" pitchFamily="18" charset="0"/>
                <a:sym typeface="Helvetica Neue" panose="02000503000000020004" pitchFamily="2" charset="0"/>
              </a:rPr>
              <a:t>ce.com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560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E6315-13F2-26B0-AB63-441F807FF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308D417-F580-6024-2272-6C3B260307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63953" y="6345324"/>
            <a:ext cx="528092" cy="201662"/>
          </a:xfrm>
        </p:spPr>
        <p:txBody>
          <a:bodyPr/>
          <a:lstStyle/>
          <a:p>
            <a:pPr marL="0" marR="0" lvl="0" indent="0" algn="r" defTabSz="1218407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9D29F-67C3-C344-A071-DB38624118A8}" type="slidenum"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00503000000020004" pitchFamily="2" charset="0"/>
                <a:ea typeface="+mn-ea"/>
                <a:cs typeface="+mn-cs"/>
                <a:sym typeface="Helvetica Neue" panose="02000503000000020004" pitchFamily="2" charset="0"/>
              </a:rPr>
              <a:pPr marL="0" marR="0" lvl="0" indent="0" algn="r" defTabSz="1218407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alt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panose="02000503000000020004" pitchFamily="2" charset="0"/>
              <a:ea typeface="+mn-ea"/>
              <a:cs typeface="+mn-cs"/>
              <a:sym typeface="Helvetica Neue" panose="02000503000000020004" pitchFamily="2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6EBA53B-603B-C3C9-6635-BB54400FFFB2}"/>
              </a:ext>
            </a:extLst>
          </p:cNvPr>
          <p:cNvSpPr txBox="1"/>
          <p:nvPr/>
        </p:nvSpPr>
        <p:spPr>
          <a:xfrm>
            <a:off x="2497208" y="2270218"/>
            <a:ext cx="6286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Introduction à Aero Excellence</a:t>
            </a:r>
            <a:r>
              <a:rPr kumimoji="0" lang="fr-FR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TM</a:t>
            </a:r>
            <a:endParaRPr kumimoji="0" lang="en-GB" sz="2000" b="0" i="0" u="none" strike="noStrike" kern="1200" cap="none" spc="0" normalizeH="0" baseline="3000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32E4572-2AF3-1C68-D11B-72684E9CA72A}"/>
              </a:ext>
            </a:extLst>
          </p:cNvPr>
          <p:cNvSpPr txBox="1"/>
          <p:nvPr/>
        </p:nvSpPr>
        <p:spPr>
          <a:xfrm>
            <a:off x="2497098" y="2854206"/>
            <a:ext cx="74618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Contenu, processus d’évaluation, résultats d’évaluation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1A3B059-0375-8B65-1EBE-D0AB9BD4CA1C}"/>
              </a:ext>
            </a:extLst>
          </p:cNvPr>
          <p:cNvSpPr txBox="1"/>
          <p:nvPr/>
        </p:nvSpPr>
        <p:spPr>
          <a:xfrm>
            <a:off x="2497208" y="3438194"/>
            <a:ext cx="76506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Inscription, suivi opérationnel 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5" name="Image 14" descr="Une image contenant Graphique, texte, Police, graphisme&#10;&#10;Description générée automatiquement">
            <a:extLst>
              <a:ext uri="{FF2B5EF4-FFF2-40B4-BE49-F238E27FC236}">
                <a16:creationId xmlns:a16="http://schemas.microsoft.com/office/drawing/2014/main" id="{133D49F3-8C1B-3A40-3B28-F14BD208D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256"/>
          <a:stretch/>
        </p:blipFill>
        <p:spPr>
          <a:xfrm>
            <a:off x="885056" y="680964"/>
            <a:ext cx="3408647" cy="1046680"/>
          </a:xfrm>
          <a:prstGeom prst="rect">
            <a:avLst/>
          </a:prstGeom>
        </p:spPr>
      </p:pic>
      <p:pic>
        <p:nvPicPr>
          <p:cNvPr id="16" name="Image 15" descr="Une image contenant Graphique, texte, Police, graphisme&#10;&#10;Description générée automatiquement">
            <a:extLst>
              <a:ext uri="{FF2B5EF4-FFF2-40B4-BE49-F238E27FC236}">
                <a16:creationId xmlns:a16="http://schemas.microsoft.com/office/drawing/2014/main" id="{4548A858-98AF-924E-F184-B766DF1F3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56" b="19613"/>
          <a:stretch/>
        </p:blipFill>
        <p:spPr>
          <a:xfrm>
            <a:off x="1743135" y="2321186"/>
            <a:ext cx="403717" cy="298174"/>
          </a:xfrm>
          <a:prstGeom prst="rect">
            <a:avLst/>
          </a:prstGeom>
        </p:spPr>
      </p:pic>
      <p:pic>
        <p:nvPicPr>
          <p:cNvPr id="17" name="Image 16" descr="Une image contenant Graphique, texte, Police, graphisme&#10;&#10;Description générée automatiquement">
            <a:extLst>
              <a:ext uri="{FF2B5EF4-FFF2-40B4-BE49-F238E27FC236}">
                <a16:creationId xmlns:a16="http://schemas.microsoft.com/office/drawing/2014/main" id="{6C4C9D5C-0D1C-6C34-78F2-84469789A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56" b="19613"/>
          <a:stretch/>
        </p:blipFill>
        <p:spPr>
          <a:xfrm>
            <a:off x="1756271" y="2906615"/>
            <a:ext cx="403717" cy="298174"/>
          </a:xfrm>
          <a:prstGeom prst="rect">
            <a:avLst/>
          </a:prstGeom>
        </p:spPr>
      </p:pic>
      <p:pic>
        <p:nvPicPr>
          <p:cNvPr id="19" name="Image 18" descr="Une image contenant Graphique, texte, Police, graphisme&#10;&#10;Description générée automatiquement">
            <a:extLst>
              <a:ext uri="{FF2B5EF4-FFF2-40B4-BE49-F238E27FC236}">
                <a16:creationId xmlns:a16="http://schemas.microsoft.com/office/drawing/2014/main" id="{3B16AE01-DB8D-87AA-E706-585609E03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56" b="19613"/>
          <a:stretch/>
        </p:blipFill>
        <p:spPr>
          <a:xfrm>
            <a:off x="1770855" y="3492044"/>
            <a:ext cx="403717" cy="298174"/>
          </a:xfrm>
          <a:prstGeom prst="rect">
            <a:avLst/>
          </a:prstGeom>
        </p:spPr>
      </p:pic>
      <p:pic>
        <p:nvPicPr>
          <p:cNvPr id="3" name="Image 2" descr="Une image contenant Graphique, texte, Police, graphisme&#10;&#10;Description générée automatiquement">
            <a:extLst>
              <a:ext uri="{FF2B5EF4-FFF2-40B4-BE49-F238E27FC236}">
                <a16:creationId xmlns:a16="http://schemas.microsoft.com/office/drawing/2014/main" id="{6983A4EA-4A46-3F36-7DC7-4C70A745E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56" b="19613"/>
          <a:stretch/>
        </p:blipFill>
        <p:spPr>
          <a:xfrm>
            <a:off x="1769347" y="4077472"/>
            <a:ext cx="403717" cy="29817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17A6FA3-C27C-53E2-DF44-01DBC75CFE86}"/>
              </a:ext>
            </a:extLst>
          </p:cNvPr>
          <p:cNvSpPr txBox="1"/>
          <p:nvPr/>
        </p:nvSpPr>
        <p:spPr>
          <a:xfrm>
            <a:off x="2497208" y="4022182"/>
            <a:ext cx="76506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Accompagnement et formation post évaluation 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DE3E938C-CB63-1A04-D235-27766A4A8C06}"/>
              </a:ext>
            </a:extLst>
          </p:cNvPr>
          <p:cNvSpPr/>
          <p:nvPr/>
        </p:nvSpPr>
        <p:spPr bwMode="auto">
          <a:xfrm>
            <a:off x="1441174" y="3965710"/>
            <a:ext cx="9094304" cy="526909"/>
          </a:xfrm>
          <a:prstGeom prst="roundRect">
            <a:avLst/>
          </a:prstGeom>
          <a:noFill/>
          <a:ln w="25400" cap="flat" cmpd="sng" algn="ctr">
            <a:solidFill>
              <a:srgbClr val="0070C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243681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066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9E471B2-B605-10F0-498F-7D25AA130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21" y="3300817"/>
            <a:ext cx="870526" cy="865523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713F778-B401-5C92-538A-4540E01F61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63953" y="6345324"/>
            <a:ext cx="528092" cy="201662"/>
          </a:xfrm>
        </p:spPr>
        <p:txBody>
          <a:bodyPr/>
          <a:lstStyle/>
          <a:p>
            <a:pPr marL="0" marR="0" lvl="0" indent="0" algn="r" defTabSz="1218407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9D29F-67C3-C344-A071-DB38624118A8}" type="slidenum">
              <a:rPr kumimoji="0" lang="fr-FR" alt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00503000000020004" pitchFamily="2" charset="0"/>
                <a:ea typeface="+mn-ea"/>
                <a:cs typeface="+mn-cs"/>
                <a:sym typeface="Helvetica Neue" panose="02000503000000020004" pitchFamily="2" charset="0"/>
              </a:rPr>
              <a:pPr marL="0" marR="0" lvl="0" indent="0" algn="r" defTabSz="1218407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alt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panose="02000503000000020004" pitchFamily="2" charset="0"/>
              <a:ea typeface="+mn-ea"/>
              <a:cs typeface="+mn-cs"/>
              <a:sym typeface="Helvetica Neue" panose="02000503000000020004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06BA84D-ED75-B537-616A-166E81F7AD0A}"/>
              </a:ext>
            </a:extLst>
          </p:cNvPr>
          <p:cNvSpPr txBox="1"/>
          <p:nvPr/>
        </p:nvSpPr>
        <p:spPr>
          <a:xfrm>
            <a:off x="967684" y="1635201"/>
            <a:ext cx="11224316" cy="3331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  <a:sym typeface="Helvetica Neue" panose="02000503000000020004" pitchFamily="2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Post évaluation, les sites industriels pourront 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  <a:sym typeface="Helvetica Neue" panose="02000503000000020004" pitchFamily="2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Être accompagné, via un « accélérateur » construit sur un principe pilotage de feuille de route, dans une</a:t>
            </a:r>
          </a:p>
          <a:p>
            <a:pPr marR="0" lvl="1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approche responsabilisante et de prise d’autonomie rapide pour le site industriel,</a:t>
            </a:r>
          </a:p>
          <a:p>
            <a:pPr marR="0" lvl="1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  <a:sym typeface="Helvetica Neue" panose="02000503000000020004" pitchFamily="2" charset="0"/>
            </a:endParaRPr>
          </a:p>
          <a:p>
            <a:pPr marL="742950" lvl="1" indent="-285750">
              <a:lnSpc>
                <a:spcPct val="107000"/>
              </a:lnSpc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srgbClr val="1D1D1B"/>
                </a:solidFill>
                <a:latin typeface="Arial" panose="020B0604020202020204"/>
                <a:cs typeface="Times New Roman" panose="02020603050405020304" pitchFamily="18" charset="0"/>
                <a:sym typeface="Helvetica Neue" panose="02000503000000020004" pitchFamily="2" charset="0"/>
              </a:rPr>
              <a:t>Être formé, via des modules référencés.</a:t>
            </a:r>
          </a:p>
          <a:p>
            <a:pPr lvl="1">
              <a:lnSpc>
                <a:spcPct val="107000"/>
              </a:lnSpc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  <a:sym typeface="Helvetica Neue" panose="02000503000000020004" pitchFamily="2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  <a:sym typeface="Helvetica Neue" panose="02000503000000020004" pitchFamily="2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L’objectif de ces accélérateurs et formations est qu’ils s’appuient sur des financements régionaux.</a:t>
            </a:r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  <a:sym typeface="Helvetica Neue" panose="02000503000000020004" pitchFamily="2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  <a:sym typeface="Helvetica Neue" panose="02000503000000020004" pitchFamily="2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  <a:sym typeface="Helvetica Neue" panose="02000503000000020004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5CA9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  <a:sym typeface="Helvetica Neue" panose="02000503000000020004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5CA9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  <a:sym typeface="Helvetica Neue" panose="02000503000000020004" pitchFamily="2" charset="0"/>
            </a:endParaRPr>
          </a:p>
        </p:txBody>
      </p:sp>
      <p:sp>
        <p:nvSpPr>
          <p:cNvPr id="3" name="Titre 3">
            <a:extLst>
              <a:ext uri="{FF2B5EF4-FFF2-40B4-BE49-F238E27FC236}">
                <a16:creationId xmlns:a16="http://schemas.microsoft.com/office/drawing/2014/main" id="{FE5EE539-9DA9-1C4D-55B4-11302CC7BC55}"/>
              </a:ext>
            </a:extLst>
          </p:cNvPr>
          <p:cNvSpPr txBox="1">
            <a:spLocks/>
          </p:cNvSpPr>
          <p:nvPr/>
        </p:nvSpPr>
        <p:spPr bwMode="auto">
          <a:xfrm>
            <a:off x="471202" y="455957"/>
            <a:ext cx="11200033" cy="47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0" marR="0" indent="0" algn="l" defTabSz="1218407" rtl="0" eaLnBrk="1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000" b="1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 panose="02000503000000020004" pitchFamily="2" charset="0"/>
              </a:defRPr>
            </a:lvl1pPr>
            <a:lvl2pPr algn="l" defTabSz="1218407" rtl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5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algn="l" defTabSz="1218407" rtl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5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algn="l" defTabSz="1218407" rtl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5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algn="l" defTabSz="1218407" rtl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5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28600" algn="l" defTabSz="1218407" rtl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5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457200" algn="l" defTabSz="1218407" rtl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5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685800" algn="l" defTabSz="1218407" rtl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5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914400" algn="l" defTabSz="1218407" rtl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5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marL="0" marR="0" lvl="0" indent="0" algn="l" defTabSz="1218407" rtl="0" eaLnBrk="1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4D80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  <a:sym typeface="Helvetica Neue" panose="02000503000000020004" pitchFamily="2" charset="0"/>
              </a:rPr>
              <a:t>Accompagnements Aero Excellence</a:t>
            </a:r>
            <a:r>
              <a:rPr kumimoji="0" lang="fr-FR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4D80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  <a:sym typeface="Helvetica Neue" panose="02000503000000020004" pitchFamily="2" charset="0"/>
              </a:rPr>
              <a:t>TM</a:t>
            </a:r>
            <a:endParaRPr kumimoji="0" lang="fr-FR" sz="2800" b="1" i="0" u="none" strike="noStrike" kern="1200" cap="none" spc="0" normalizeH="0" baseline="30000" noProof="0" dirty="0">
              <a:ln>
                <a:noFill/>
              </a:ln>
              <a:solidFill>
                <a:srgbClr val="004D80"/>
              </a:solidFill>
              <a:effectLst/>
              <a:uLnTx/>
              <a:uFillTx/>
              <a:latin typeface="Century Gothic" panose="020F0302020204030204"/>
              <a:ea typeface="+mj-ea"/>
              <a:cs typeface="+mj-cs"/>
              <a:sym typeface="Helvetica Neue" panose="02000503000000020004" pitchFamily="2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A5BABF6-F491-CCEE-D832-114085673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21" y="2261016"/>
            <a:ext cx="870526" cy="89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07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713F778-B401-5C92-538A-4540E01F61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63953" y="6345324"/>
            <a:ext cx="528092" cy="201662"/>
          </a:xfrm>
        </p:spPr>
        <p:txBody>
          <a:bodyPr/>
          <a:lstStyle/>
          <a:p>
            <a:pPr marL="0" marR="0" lvl="0" indent="0" algn="r" defTabSz="1218407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9D29F-67C3-C344-A071-DB38624118A8}" type="slidenum"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00503000000020004" pitchFamily="2" charset="0"/>
                <a:ea typeface="+mn-ea"/>
                <a:cs typeface="+mn-cs"/>
                <a:sym typeface="Helvetica Neue" panose="02000503000000020004" pitchFamily="2" charset="0"/>
              </a:rPr>
              <a:pPr marL="0" marR="0" lvl="0" indent="0" algn="r" defTabSz="1218407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alt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panose="02000503000000020004" pitchFamily="2" charset="0"/>
              <a:ea typeface="+mn-ea"/>
              <a:cs typeface="+mn-cs"/>
              <a:sym typeface="Helvetica Neue" panose="02000503000000020004" pitchFamily="2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B177D95-B3C4-EE3D-984D-FD11B9988F99}"/>
              </a:ext>
            </a:extLst>
          </p:cNvPr>
          <p:cNvSpPr txBox="1"/>
          <p:nvPr/>
        </p:nvSpPr>
        <p:spPr>
          <a:xfrm>
            <a:off x="2497208" y="2270218"/>
            <a:ext cx="6286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Introduction à Aero Excellence</a:t>
            </a:r>
            <a:r>
              <a:rPr kumimoji="0" lang="fr-FR" b="1" i="0" u="none" strike="noStrike" kern="1200" cap="none" spc="0" normalizeH="0" baseline="3000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TM</a:t>
            </a:r>
            <a:endParaRPr lang="en-GB" sz="2000" baseline="30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C17DD39-7E16-41E7-2925-53534DD71753}"/>
              </a:ext>
            </a:extLst>
          </p:cNvPr>
          <p:cNvSpPr txBox="1"/>
          <p:nvPr/>
        </p:nvSpPr>
        <p:spPr>
          <a:xfrm>
            <a:off x="2497098" y="2854206"/>
            <a:ext cx="74618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Contenu, processus d’évaluation, résultats d’évaluation</a:t>
            </a:r>
            <a:endParaRPr lang="en-GB" sz="20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E562217-3293-DDB4-0375-0B14C9ECD3EC}"/>
              </a:ext>
            </a:extLst>
          </p:cNvPr>
          <p:cNvSpPr txBox="1"/>
          <p:nvPr/>
        </p:nvSpPr>
        <p:spPr>
          <a:xfrm>
            <a:off x="2497208" y="3438194"/>
            <a:ext cx="76506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5CA9"/>
                </a:solidFill>
                <a:latin typeface="Arial" panose="020B0604020202020204"/>
                <a:cs typeface="Times New Roman" panose="02020603050405020304" pitchFamily="18" charset="0"/>
                <a:sym typeface="Helvetica Neue" panose="02000503000000020004" pitchFamily="2" charset="0"/>
              </a:rPr>
              <a:t>Inscription, suivi opérationnel  </a:t>
            </a:r>
            <a:endParaRPr lang="en-GB" sz="2000" dirty="0"/>
          </a:p>
        </p:txBody>
      </p:sp>
      <p:pic>
        <p:nvPicPr>
          <p:cNvPr id="15" name="Image 14" descr="Une image contenant Graphique, texte, Police, graphisme&#10;&#10;Description générée automatiquement">
            <a:extLst>
              <a:ext uri="{FF2B5EF4-FFF2-40B4-BE49-F238E27FC236}">
                <a16:creationId xmlns:a16="http://schemas.microsoft.com/office/drawing/2014/main" id="{73B41A58-B5A8-AED8-FE3F-EE55391F7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256"/>
          <a:stretch/>
        </p:blipFill>
        <p:spPr>
          <a:xfrm>
            <a:off x="885056" y="680964"/>
            <a:ext cx="3408647" cy="1046680"/>
          </a:xfrm>
          <a:prstGeom prst="rect">
            <a:avLst/>
          </a:prstGeom>
        </p:spPr>
      </p:pic>
      <p:pic>
        <p:nvPicPr>
          <p:cNvPr id="16" name="Image 15" descr="Une image contenant Graphique, texte, Police, graphisme&#10;&#10;Description générée automatiquement">
            <a:extLst>
              <a:ext uri="{FF2B5EF4-FFF2-40B4-BE49-F238E27FC236}">
                <a16:creationId xmlns:a16="http://schemas.microsoft.com/office/drawing/2014/main" id="{6126EEE2-9D3D-9722-6B57-EB1136136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56" b="19613"/>
          <a:stretch/>
        </p:blipFill>
        <p:spPr>
          <a:xfrm>
            <a:off x="1743135" y="2321186"/>
            <a:ext cx="403717" cy="298174"/>
          </a:xfrm>
          <a:prstGeom prst="rect">
            <a:avLst/>
          </a:prstGeom>
        </p:spPr>
      </p:pic>
      <p:pic>
        <p:nvPicPr>
          <p:cNvPr id="17" name="Image 16" descr="Une image contenant Graphique, texte, Police, graphisme&#10;&#10;Description générée automatiquement">
            <a:extLst>
              <a:ext uri="{FF2B5EF4-FFF2-40B4-BE49-F238E27FC236}">
                <a16:creationId xmlns:a16="http://schemas.microsoft.com/office/drawing/2014/main" id="{1217190C-910F-71EE-E9FC-494440C1A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56" b="19613"/>
          <a:stretch/>
        </p:blipFill>
        <p:spPr>
          <a:xfrm>
            <a:off x="1756271" y="2906615"/>
            <a:ext cx="403717" cy="298174"/>
          </a:xfrm>
          <a:prstGeom prst="rect">
            <a:avLst/>
          </a:prstGeom>
        </p:spPr>
      </p:pic>
      <p:pic>
        <p:nvPicPr>
          <p:cNvPr id="19" name="Image 18" descr="Une image contenant Graphique, texte, Police, graphisme&#10;&#10;Description générée automatiquement">
            <a:extLst>
              <a:ext uri="{FF2B5EF4-FFF2-40B4-BE49-F238E27FC236}">
                <a16:creationId xmlns:a16="http://schemas.microsoft.com/office/drawing/2014/main" id="{9E9CE728-EC32-DD30-1054-0D5CAF476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56" b="19613"/>
          <a:stretch/>
        </p:blipFill>
        <p:spPr>
          <a:xfrm>
            <a:off x="1770855" y="3492044"/>
            <a:ext cx="403717" cy="298174"/>
          </a:xfrm>
          <a:prstGeom prst="rect">
            <a:avLst/>
          </a:prstGeom>
        </p:spPr>
      </p:pic>
      <p:pic>
        <p:nvPicPr>
          <p:cNvPr id="3" name="Image 2" descr="Une image contenant Graphique, texte, Police, graphisme&#10;&#10;Description générée automatiquement">
            <a:extLst>
              <a:ext uri="{FF2B5EF4-FFF2-40B4-BE49-F238E27FC236}">
                <a16:creationId xmlns:a16="http://schemas.microsoft.com/office/drawing/2014/main" id="{A04C8C05-EACE-7425-C96F-C4EAFA73F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56" b="19613"/>
          <a:stretch/>
        </p:blipFill>
        <p:spPr>
          <a:xfrm>
            <a:off x="1769347" y="4077472"/>
            <a:ext cx="403717" cy="29817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369B1C0-6AC8-15E3-A624-5F05787FE7E5}"/>
              </a:ext>
            </a:extLst>
          </p:cNvPr>
          <p:cNvSpPr txBox="1"/>
          <p:nvPr/>
        </p:nvSpPr>
        <p:spPr>
          <a:xfrm>
            <a:off x="2497208" y="4022182"/>
            <a:ext cx="76506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5CA9"/>
                </a:solidFill>
                <a:latin typeface="Arial" panose="020B0604020202020204"/>
                <a:cs typeface="Times New Roman" panose="02020603050405020304" pitchFamily="18" charset="0"/>
                <a:sym typeface="Helvetica Neue" panose="02000503000000020004" pitchFamily="2" charset="0"/>
              </a:rPr>
              <a:t>Accompagnement post évaluation 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07352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EBCD7-5978-56E0-3A5B-22EC82FB8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9793F5D-B968-E2B6-7DB6-78B7E1D26C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63953" y="6345324"/>
            <a:ext cx="528092" cy="201662"/>
          </a:xfrm>
        </p:spPr>
        <p:txBody>
          <a:bodyPr/>
          <a:lstStyle/>
          <a:p>
            <a:pPr marL="0" marR="0" lvl="0" indent="0" algn="r" defTabSz="1218407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9D29F-67C3-C344-A071-DB38624118A8}" type="slidenum"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00503000000020004" pitchFamily="2" charset="0"/>
                <a:ea typeface="+mn-ea"/>
                <a:cs typeface="+mn-cs"/>
                <a:sym typeface="Helvetica Neue" panose="02000503000000020004" pitchFamily="2" charset="0"/>
              </a:rPr>
              <a:pPr marL="0" marR="0" lvl="0" indent="0" algn="r" defTabSz="1218407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alt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panose="02000503000000020004" pitchFamily="2" charset="0"/>
              <a:ea typeface="+mn-ea"/>
              <a:cs typeface="+mn-cs"/>
              <a:sym typeface="Helvetica Neue" panose="02000503000000020004" pitchFamily="2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E98E5B7-1E97-735D-7648-4F57E91E2030}"/>
              </a:ext>
            </a:extLst>
          </p:cNvPr>
          <p:cNvSpPr txBox="1"/>
          <p:nvPr/>
        </p:nvSpPr>
        <p:spPr>
          <a:xfrm>
            <a:off x="2497208" y="2270218"/>
            <a:ext cx="6286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Introduction à Aero Excellence</a:t>
            </a:r>
            <a:r>
              <a:rPr kumimoji="0" lang="fr-FR" b="1" i="0" u="none" strike="noStrike" kern="1200" cap="none" spc="0" normalizeH="0" baseline="3000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TM</a:t>
            </a:r>
            <a:endParaRPr lang="en-GB" sz="2000" baseline="30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C8B05F9-9410-CFDD-2BD1-F6363BAB2A6B}"/>
              </a:ext>
            </a:extLst>
          </p:cNvPr>
          <p:cNvSpPr txBox="1"/>
          <p:nvPr/>
        </p:nvSpPr>
        <p:spPr>
          <a:xfrm>
            <a:off x="2497098" y="2854206"/>
            <a:ext cx="74618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Contenu, processus d’évaluation, résultats d’évaluation</a:t>
            </a:r>
            <a:endParaRPr lang="en-GB" sz="20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C74E021-7DC8-1845-0973-B0CF6AEF36AD}"/>
              </a:ext>
            </a:extLst>
          </p:cNvPr>
          <p:cNvSpPr txBox="1"/>
          <p:nvPr/>
        </p:nvSpPr>
        <p:spPr>
          <a:xfrm>
            <a:off x="2497208" y="3438194"/>
            <a:ext cx="76506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5CA9"/>
                </a:solidFill>
                <a:latin typeface="Arial" panose="020B0604020202020204"/>
                <a:cs typeface="Times New Roman" panose="02020603050405020304" pitchFamily="18" charset="0"/>
                <a:sym typeface="Helvetica Neue" panose="02000503000000020004" pitchFamily="2" charset="0"/>
              </a:rPr>
              <a:t>Inscription, suivi opérationnel  </a:t>
            </a:r>
            <a:endParaRPr lang="en-GB" sz="2000" dirty="0"/>
          </a:p>
        </p:txBody>
      </p:sp>
      <p:pic>
        <p:nvPicPr>
          <p:cNvPr id="15" name="Image 14" descr="Une image contenant Graphique, texte, Police, graphisme&#10;&#10;Description générée automatiquement">
            <a:extLst>
              <a:ext uri="{FF2B5EF4-FFF2-40B4-BE49-F238E27FC236}">
                <a16:creationId xmlns:a16="http://schemas.microsoft.com/office/drawing/2014/main" id="{9B29D2E5-21E4-DF54-53DF-1AC177714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256"/>
          <a:stretch/>
        </p:blipFill>
        <p:spPr>
          <a:xfrm>
            <a:off x="885056" y="680964"/>
            <a:ext cx="3408647" cy="1046680"/>
          </a:xfrm>
          <a:prstGeom prst="rect">
            <a:avLst/>
          </a:prstGeom>
        </p:spPr>
      </p:pic>
      <p:pic>
        <p:nvPicPr>
          <p:cNvPr id="16" name="Image 15" descr="Une image contenant Graphique, texte, Police, graphisme&#10;&#10;Description générée automatiquement">
            <a:extLst>
              <a:ext uri="{FF2B5EF4-FFF2-40B4-BE49-F238E27FC236}">
                <a16:creationId xmlns:a16="http://schemas.microsoft.com/office/drawing/2014/main" id="{A3829FF7-7558-92EC-2B6A-7D352BF85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56" b="19613"/>
          <a:stretch/>
        </p:blipFill>
        <p:spPr>
          <a:xfrm>
            <a:off x="1743135" y="2321186"/>
            <a:ext cx="403717" cy="298174"/>
          </a:xfrm>
          <a:prstGeom prst="rect">
            <a:avLst/>
          </a:prstGeom>
        </p:spPr>
      </p:pic>
      <p:pic>
        <p:nvPicPr>
          <p:cNvPr id="17" name="Image 16" descr="Une image contenant Graphique, texte, Police, graphisme&#10;&#10;Description générée automatiquement">
            <a:extLst>
              <a:ext uri="{FF2B5EF4-FFF2-40B4-BE49-F238E27FC236}">
                <a16:creationId xmlns:a16="http://schemas.microsoft.com/office/drawing/2014/main" id="{3B17A83C-CC62-9489-58DB-2C64586AC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56" b="19613"/>
          <a:stretch/>
        </p:blipFill>
        <p:spPr>
          <a:xfrm>
            <a:off x="1756271" y="2906615"/>
            <a:ext cx="403717" cy="298174"/>
          </a:xfrm>
          <a:prstGeom prst="rect">
            <a:avLst/>
          </a:prstGeom>
        </p:spPr>
      </p:pic>
      <p:pic>
        <p:nvPicPr>
          <p:cNvPr id="19" name="Image 18" descr="Une image contenant Graphique, texte, Police, graphisme&#10;&#10;Description générée automatiquement">
            <a:extLst>
              <a:ext uri="{FF2B5EF4-FFF2-40B4-BE49-F238E27FC236}">
                <a16:creationId xmlns:a16="http://schemas.microsoft.com/office/drawing/2014/main" id="{30132DEF-8087-39B1-C1BC-A251DEB97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56" b="19613"/>
          <a:stretch/>
        </p:blipFill>
        <p:spPr>
          <a:xfrm>
            <a:off x="1770855" y="3492044"/>
            <a:ext cx="403717" cy="298174"/>
          </a:xfrm>
          <a:prstGeom prst="rect">
            <a:avLst/>
          </a:prstGeom>
        </p:spPr>
      </p:pic>
      <p:pic>
        <p:nvPicPr>
          <p:cNvPr id="3" name="Image 2" descr="Une image contenant Graphique, texte, Police, graphisme&#10;&#10;Description générée automatiquement">
            <a:extLst>
              <a:ext uri="{FF2B5EF4-FFF2-40B4-BE49-F238E27FC236}">
                <a16:creationId xmlns:a16="http://schemas.microsoft.com/office/drawing/2014/main" id="{F0AC1F0D-E197-0FAE-075D-74F36D690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56" b="19613"/>
          <a:stretch/>
        </p:blipFill>
        <p:spPr>
          <a:xfrm>
            <a:off x="1769347" y="4077472"/>
            <a:ext cx="403717" cy="29817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0AA483D-10F0-086D-C7B5-6DBE306BA3D6}"/>
              </a:ext>
            </a:extLst>
          </p:cNvPr>
          <p:cNvSpPr txBox="1"/>
          <p:nvPr/>
        </p:nvSpPr>
        <p:spPr>
          <a:xfrm>
            <a:off x="2497208" y="4022182"/>
            <a:ext cx="76506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5CA9"/>
                </a:solidFill>
                <a:latin typeface="Arial" panose="020B0604020202020204"/>
                <a:cs typeface="Times New Roman" panose="02020603050405020304" pitchFamily="18" charset="0"/>
                <a:sym typeface="Helvetica Neue" panose="02000503000000020004" pitchFamily="2" charset="0"/>
              </a:rPr>
              <a:t>Accompagnement post évaluation  </a:t>
            </a:r>
            <a:endParaRPr lang="en-GB" sz="2000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8C1A196B-5815-EEB1-7F72-E2BFC8B01529}"/>
              </a:ext>
            </a:extLst>
          </p:cNvPr>
          <p:cNvSpPr/>
          <p:nvPr/>
        </p:nvSpPr>
        <p:spPr bwMode="auto">
          <a:xfrm>
            <a:off x="1441174" y="2196548"/>
            <a:ext cx="9094304" cy="526909"/>
          </a:xfrm>
          <a:prstGeom prst="roundRect">
            <a:avLst/>
          </a:prstGeom>
          <a:noFill/>
          <a:ln w="25400" cap="flat" cmpd="sng" algn="ctr">
            <a:solidFill>
              <a:srgbClr val="0070C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243681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5E5E5E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277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65;p129">
            <a:extLst>
              <a:ext uri="{FF2B5EF4-FFF2-40B4-BE49-F238E27FC236}">
                <a16:creationId xmlns:a16="http://schemas.microsoft.com/office/drawing/2014/main" id="{95C36D2F-7C70-6012-162A-9E58C7928DC2}"/>
              </a:ext>
            </a:extLst>
          </p:cNvPr>
          <p:cNvSpPr txBox="1"/>
          <p:nvPr/>
        </p:nvSpPr>
        <p:spPr>
          <a:xfrm>
            <a:off x="588970" y="472789"/>
            <a:ext cx="54048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Introduction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85615AF-61D5-7AAB-1A2F-02E3DA590AD9}"/>
              </a:ext>
            </a:extLst>
          </p:cNvPr>
          <p:cNvSpPr txBox="1"/>
          <p:nvPr/>
        </p:nvSpPr>
        <p:spPr>
          <a:xfrm>
            <a:off x="1420881" y="1279193"/>
            <a:ext cx="9350237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Nous avons un défi collectif : garder notre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industrie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en France </a:t>
            </a:r>
            <a:r>
              <a:rPr kumimoji="0" lang="fr-FR" sz="1800" b="1" i="0" u="sng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et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 compétitive,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FD5E5A7-014E-78D4-BE5B-E4C88E2F37EA}"/>
              </a:ext>
            </a:extLst>
          </p:cNvPr>
          <p:cNvSpPr txBox="1"/>
          <p:nvPr/>
        </p:nvSpPr>
        <p:spPr>
          <a:xfrm>
            <a:off x="1587007" y="2884947"/>
            <a:ext cx="9727144" cy="663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Une démarche d’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amélioration continue en support aux entreprises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pour les aider à tendre vers l’Excellence Opérationnelle (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Efficience, Compétitivité, Pilotage, Performance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…),</a:t>
            </a:r>
          </a:p>
        </p:txBody>
      </p:sp>
      <p:pic>
        <p:nvPicPr>
          <p:cNvPr id="12" name="Image 11" descr="Une image contenant Graphique, texte, Police, graphisme&#10;&#10;Description générée automatiquement">
            <a:extLst>
              <a:ext uri="{FF2B5EF4-FFF2-40B4-BE49-F238E27FC236}">
                <a16:creationId xmlns:a16="http://schemas.microsoft.com/office/drawing/2014/main" id="{481FEFA1-4843-A4F6-042F-2448F9E12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56" b="19613"/>
          <a:stretch/>
        </p:blipFill>
        <p:spPr>
          <a:xfrm>
            <a:off x="1157302" y="2918563"/>
            <a:ext cx="403717" cy="298174"/>
          </a:xfrm>
          <a:prstGeom prst="rect">
            <a:avLst/>
          </a:prstGeom>
        </p:spPr>
      </p:pic>
      <p:pic>
        <p:nvPicPr>
          <p:cNvPr id="13" name="Image 12" descr="Une image contenant Graphique, texte, Police, graphisme&#10;&#10;Description générée automatiquement">
            <a:extLst>
              <a:ext uri="{FF2B5EF4-FFF2-40B4-BE49-F238E27FC236}">
                <a16:creationId xmlns:a16="http://schemas.microsoft.com/office/drawing/2014/main" id="{730E23B4-0368-6DEE-52E3-B3DA0DC3E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56" b="19613"/>
          <a:stretch/>
        </p:blipFill>
        <p:spPr>
          <a:xfrm>
            <a:off x="1164649" y="3921748"/>
            <a:ext cx="403717" cy="298174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57A281D5-08BD-2F32-7698-826698AC001A}"/>
              </a:ext>
            </a:extLst>
          </p:cNvPr>
          <p:cNvSpPr txBox="1"/>
          <p:nvPr/>
        </p:nvSpPr>
        <p:spPr>
          <a:xfrm>
            <a:off x="1587007" y="3896120"/>
            <a:ext cx="9727144" cy="663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Un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langage universel reconnu par les OEM et la filière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, avec l’ambition de devenir un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référentiel mondial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 (remplace l’IPCA+ notamment)</a:t>
            </a:r>
          </a:p>
        </p:txBody>
      </p:sp>
      <p:pic>
        <p:nvPicPr>
          <p:cNvPr id="15" name="Image 14" descr="Une image contenant Graphique, texte, Police, graphisme&#10;&#10;Description générée automatiquement">
            <a:extLst>
              <a:ext uri="{FF2B5EF4-FFF2-40B4-BE49-F238E27FC236}">
                <a16:creationId xmlns:a16="http://schemas.microsoft.com/office/drawing/2014/main" id="{8A519001-390C-5396-1C52-C8501234B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56" b="19613"/>
          <a:stretch/>
        </p:blipFill>
        <p:spPr>
          <a:xfrm>
            <a:off x="1157302" y="4830057"/>
            <a:ext cx="403717" cy="29817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CCF58198-7923-CBF4-11CA-CD04397D81F9}"/>
              </a:ext>
            </a:extLst>
          </p:cNvPr>
          <p:cNvSpPr txBox="1"/>
          <p:nvPr/>
        </p:nvSpPr>
        <p:spPr>
          <a:xfrm>
            <a:off x="1655902" y="4796441"/>
            <a:ext cx="9727144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A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dapté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 à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tous types et tailles d’activités industrielles</a:t>
            </a:r>
          </a:p>
        </p:txBody>
      </p:sp>
      <p:pic>
        <p:nvPicPr>
          <p:cNvPr id="2" name="Image 1" descr="Une image contenant Graphique, texte, Police, graphisme&#10;&#10;Description générée automatiquement">
            <a:extLst>
              <a:ext uri="{FF2B5EF4-FFF2-40B4-BE49-F238E27FC236}">
                <a16:creationId xmlns:a16="http://schemas.microsoft.com/office/drawing/2014/main" id="{39BB08CA-DA31-A0F7-FF46-655A023F5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256" b="21840"/>
          <a:stretch/>
        </p:blipFill>
        <p:spPr>
          <a:xfrm>
            <a:off x="470135" y="1980818"/>
            <a:ext cx="2233743" cy="536105"/>
          </a:xfrm>
          <a:prstGeom prst="rect">
            <a:avLst/>
          </a:prstGeom>
        </p:spPr>
      </p:pic>
      <p:sp>
        <p:nvSpPr>
          <p:cNvPr id="4" name="Espace réservé du numéro de diapositive 1">
            <a:extLst>
              <a:ext uri="{FF2B5EF4-FFF2-40B4-BE49-F238E27FC236}">
                <a16:creationId xmlns:a16="http://schemas.microsoft.com/office/drawing/2014/main" id="{40A3953E-5333-4852-3398-B75422A25B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63953" y="6345324"/>
            <a:ext cx="528092" cy="201662"/>
          </a:xfrm>
        </p:spPr>
        <p:txBody>
          <a:bodyPr/>
          <a:lstStyle/>
          <a:p>
            <a:pPr marL="0" marR="0" lvl="0" indent="0" algn="r" defTabSz="1218407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9D29F-67C3-C344-A071-DB38624118A8}" type="slidenum"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00503000000020004" pitchFamily="2" charset="0"/>
                <a:ea typeface="+mn-ea"/>
                <a:cs typeface="+mn-cs"/>
                <a:sym typeface="Helvetica Neue" panose="02000503000000020004" pitchFamily="2" charset="0"/>
              </a:rPr>
              <a:pPr marL="0" marR="0" lvl="0" indent="0" algn="r" defTabSz="1218407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altLang="fr-FR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panose="02000503000000020004" pitchFamily="2" charset="0"/>
              <a:ea typeface="+mn-ea"/>
              <a:cs typeface="+mn-cs"/>
              <a:sym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317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713F778-B401-5C92-538A-4540E01F61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63953" y="6345324"/>
            <a:ext cx="528092" cy="201662"/>
          </a:xfrm>
        </p:spPr>
        <p:txBody>
          <a:bodyPr/>
          <a:lstStyle/>
          <a:p>
            <a:pPr marL="0" marR="0" lvl="0" indent="0" algn="r" defTabSz="1218407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9D29F-67C3-C344-A071-DB38624118A8}" type="slidenum"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00503000000020004" pitchFamily="2" charset="0"/>
                <a:ea typeface="+mn-ea"/>
                <a:cs typeface="+mn-cs"/>
                <a:sym typeface="Helvetica Neue" panose="02000503000000020004" pitchFamily="2" charset="0"/>
              </a:rPr>
              <a:pPr marL="0" marR="0" lvl="0" indent="0" algn="r" defTabSz="1218407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alt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panose="02000503000000020004" pitchFamily="2" charset="0"/>
              <a:ea typeface="+mn-ea"/>
              <a:cs typeface="+mn-cs"/>
              <a:sym typeface="Helvetica Neue" panose="02000503000000020004" pitchFamily="2" charset="0"/>
            </a:endParaRPr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id="{AF7978B4-9049-C92F-F1AA-B7FAFE07D862}"/>
              </a:ext>
            </a:extLst>
          </p:cNvPr>
          <p:cNvSpPr txBox="1">
            <a:spLocks/>
          </p:cNvSpPr>
          <p:nvPr/>
        </p:nvSpPr>
        <p:spPr bwMode="auto">
          <a:xfrm>
            <a:off x="603250" y="534160"/>
            <a:ext cx="109855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0" marR="0" indent="0" algn="l" defTabSz="1218407" rtl="0" eaLnBrk="1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000" b="1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 panose="02000503000000020004" pitchFamily="2" charset="0"/>
              </a:defRPr>
            </a:lvl1pPr>
            <a:lvl2pPr algn="l" defTabSz="1218407" rtl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5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algn="l" defTabSz="1218407" rtl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5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algn="l" defTabSz="1218407" rtl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5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algn="l" defTabSz="1218407" rtl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5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28600" algn="l" defTabSz="1218407" rtl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5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457200" algn="l" defTabSz="1218407" rtl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5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685800" algn="l" defTabSz="1218407" rtl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5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914400" algn="l" defTabSz="1218407" rtl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5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marL="0" marR="0" lvl="0" indent="0" algn="l" defTabSz="1218407" rtl="0" eaLnBrk="1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4D80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  <a:sym typeface="Helvetica Neue" panose="02000503000000020004" pitchFamily="2" charset="0"/>
              </a:rPr>
              <a:t>Ils ont fait le choix Aero Excellence</a:t>
            </a:r>
            <a:r>
              <a:rPr kumimoji="0" lang="fr-FR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4D80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  <a:sym typeface="Helvetica Neue" panose="02000503000000020004" pitchFamily="2" charset="0"/>
              </a:rPr>
              <a:t>TM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4D80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  <a:sym typeface="Helvetica Neue" panose="02000503000000020004" pitchFamily="2" charset="0"/>
              </a:rPr>
              <a:t> pour accompagner la maturité de leur supply chain</a:t>
            </a:r>
          </a:p>
        </p:txBody>
      </p:sp>
      <p:pic>
        <p:nvPicPr>
          <p:cNvPr id="3" name="Google Shape;1424;p143">
            <a:extLst>
              <a:ext uri="{FF2B5EF4-FFF2-40B4-BE49-F238E27FC236}">
                <a16:creationId xmlns:a16="http://schemas.microsoft.com/office/drawing/2014/main" id="{38469463-8852-8983-7E0C-F473CFD556A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84496" y="3238103"/>
            <a:ext cx="968400" cy="348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426;p143">
            <a:extLst>
              <a:ext uri="{FF2B5EF4-FFF2-40B4-BE49-F238E27FC236}">
                <a16:creationId xmlns:a16="http://schemas.microsoft.com/office/drawing/2014/main" id="{C4232CEB-9BE8-2A15-AA2A-DFE4C62D828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41414" r="685" b="41836"/>
          <a:stretch/>
        </p:blipFill>
        <p:spPr>
          <a:xfrm>
            <a:off x="3200401" y="4573981"/>
            <a:ext cx="2106714" cy="530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427;p14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889FE169-1141-2C65-08EF-52698763CBA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4444" y="1754793"/>
            <a:ext cx="1085277" cy="61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440;p143">
            <a:extLst>
              <a:ext uri="{FF2B5EF4-FFF2-40B4-BE49-F238E27FC236}">
                <a16:creationId xmlns:a16="http://schemas.microsoft.com/office/drawing/2014/main" id="{2FCABA89-4C22-8E0C-8C88-2CC01527BA5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6730" y="3492462"/>
            <a:ext cx="1051138" cy="3487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oogle Shape;1441;p143">
            <a:extLst>
              <a:ext uri="{FF2B5EF4-FFF2-40B4-BE49-F238E27FC236}">
                <a16:creationId xmlns:a16="http://schemas.microsoft.com/office/drawing/2014/main" id="{973D09DD-3D98-9A9B-405D-8D3582952DF7}"/>
              </a:ext>
            </a:extLst>
          </p:cNvPr>
          <p:cNvGrpSpPr/>
          <p:nvPr/>
        </p:nvGrpSpPr>
        <p:grpSpPr>
          <a:xfrm>
            <a:off x="9722335" y="2368517"/>
            <a:ext cx="1357006" cy="348983"/>
            <a:chOff x="6740300" y="3597900"/>
            <a:chExt cx="1252800" cy="219600"/>
          </a:xfrm>
        </p:grpSpPr>
        <p:sp>
          <p:nvSpPr>
            <p:cNvPr id="10" name="Google Shape;1442;p143">
              <a:extLst>
                <a:ext uri="{FF2B5EF4-FFF2-40B4-BE49-F238E27FC236}">
                  <a16:creationId xmlns:a16="http://schemas.microsoft.com/office/drawing/2014/main" id="{4044E183-988F-0B9F-3BCA-60BD2891F43E}"/>
                </a:ext>
              </a:extLst>
            </p:cNvPr>
            <p:cNvSpPr/>
            <p:nvPr/>
          </p:nvSpPr>
          <p:spPr>
            <a:xfrm>
              <a:off x="6740300" y="3597900"/>
              <a:ext cx="1252800" cy="219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7AB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11" name="Google Shape;1443;p143">
              <a:extLst>
                <a:ext uri="{FF2B5EF4-FFF2-40B4-BE49-F238E27FC236}">
                  <a16:creationId xmlns:a16="http://schemas.microsoft.com/office/drawing/2014/main" id="{A231F920-92AE-AE35-4AF2-4424F379B174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776300" y="3634225"/>
              <a:ext cx="1180800" cy="14695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Google Shape;1445;p143">
            <a:extLst>
              <a:ext uri="{FF2B5EF4-FFF2-40B4-BE49-F238E27FC236}">
                <a16:creationId xmlns:a16="http://schemas.microsoft.com/office/drawing/2014/main" id="{F42450D4-A702-D9C9-B547-01E9DA14E968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56454" y="2311604"/>
            <a:ext cx="1492195" cy="389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405;p143">
            <a:extLst>
              <a:ext uri="{FF2B5EF4-FFF2-40B4-BE49-F238E27FC236}">
                <a16:creationId xmlns:a16="http://schemas.microsoft.com/office/drawing/2014/main" id="{F6EE1E93-C979-53CF-3C0A-E50FC5345FAD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87486" y="1701291"/>
            <a:ext cx="1162420" cy="524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C2C7224-9AE4-DD5C-7A4D-C7FE93326C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3953" y="4790764"/>
            <a:ext cx="1715129" cy="20166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35ED032-7E33-2E44-6E79-047EC73E7DF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9130" t="41846" r="9967" b="39836"/>
          <a:stretch/>
        </p:blipFill>
        <p:spPr>
          <a:xfrm>
            <a:off x="1436486" y="3254508"/>
            <a:ext cx="1541194" cy="348983"/>
          </a:xfrm>
          <a:prstGeom prst="rect">
            <a:avLst/>
          </a:prstGeom>
        </p:spPr>
      </p:pic>
      <p:pic>
        <p:nvPicPr>
          <p:cNvPr id="1026" name="Picture 2" descr="Dassault Aviation, acteur majeur de l'aéronautique">
            <a:extLst>
              <a:ext uri="{FF2B5EF4-FFF2-40B4-BE49-F238E27FC236}">
                <a16:creationId xmlns:a16="http://schemas.microsoft.com/office/drawing/2014/main" id="{9069E09E-B159-3E6B-3272-7767E4C04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096" y="4327292"/>
            <a:ext cx="1950140" cy="102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B7B6629-7DFE-1C6A-0A4E-C0B1FEE66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006" y="4544117"/>
            <a:ext cx="1162420" cy="19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ATIER-FIGEAC recrute - MECANIC VALLEE">
            <a:extLst>
              <a:ext uri="{FF2B5EF4-FFF2-40B4-BE49-F238E27FC236}">
                <a16:creationId xmlns:a16="http://schemas.microsoft.com/office/drawing/2014/main" id="{E6754299-B864-08F8-4DAE-2A017FEB7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929" y="1597950"/>
            <a:ext cx="2066924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utomobiles, poids lourds : isolation acoustique... | Hutchinson">
            <a:extLst>
              <a:ext uri="{FF2B5EF4-FFF2-40B4-BE49-F238E27FC236}">
                <a16:creationId xmlns:a16="http://schemas.microsoft.com/office/drawing/2014/main" id="{817BCA69-B2AB-F812-060E-84F0E98C1E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84" b="37981"/>
          <a:stretch/>
        </p:blipFill>
        <p:spPr bwMode="auto">
          <a:xfrm>
            <a:off x="8090920" y="3244116"/>
            <a:ext cx="2514600" cy="42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742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60F19-1D9B-7E1D-23E6-B6CFB7841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C347D53-2CBC-18E9-C9E1-76A3BD2441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63953" y="6345324"/>
            <a:ext cx="528092" cy="201662"/>
          </a:xfrm>
        </p:spPr>
        <p:txBody>
          <a:bodyPr/>
          <a:lstStyle/>
          <a:p>
            <a:pPr marL="0" marR="0" lvl="0" indent="0" algn="r" defTabSz="1218407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9D29F-67C3-C344-A071-DB38624118A8}" type="slidenum"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00503000000020004" pitchFamily="2" charset="0"/>
                <a:ea typeface="+mn-ea"/>
                <a:cs typeface="+mn-cs"/>
                <a:sym typeface="Helvetica Neue" panose="02000503000000020004" pitchFamily="2" charset="0"/>
              </a:rPr>
              <a:pPr marL="0" marR="0" lvl="0" indent="0" algn="r" defTabSz="1218407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alt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panose="02000503000000020004" pitchFamily="2" charset="0"/>
              <a:ea typeface="+mn-ea"/>
              <a:cs typeface="+mn-cs"/>
              <a:sym typeface="Helvetica Neue" panose="02000503000000020004" pitchFamily="2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34AF1F9-F45A-DEE2-7023-50D791759FE3}"/>
              </a:ext>
            </a:extLst>
          </p:cNvPr>
          <p:cNvSpPr txBox="1"/>
          <p:nvPr/>
        </p:nvSpPr>
        <p:spPr>
          <a:xfrm>
            <a:off x="2497208" y="2270218"/>
            <a:ext cx="6286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Introduction à Aero Excellence</a:t>
            </a:r>
            <a:r>
              <a:rPr kumimoji="0" lang="fr-FR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TM</a:t>
            </a:r>
            <a:endParaRPr kumimoji="0" lang="en-GB" sz="2000" b="0" i="0" u="none" strike="noStrike" kern="1200" cap="none" spc="0" normalizeH="0" baseline="3000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CD33B13-1EAE-D2ED-2D67-98C055CDB81C}"/>
              </a:ext>
            </a:extLst>
          </p:cNvPr>
          <p:cNvSpPr txBox="1"/>
          <p:nvPr/>
        </p:nvSpPr>
        <p:spPr>
          <a:xfrm>
            <a:off x="2497098" y="2854206"/>
            <a:ext cx="74618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Contenu, processus d’évaluation, résultats d’évaluation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0981FD0-A8B6-3134-72CB-D035BCE958CA}"/>
              </a:ext>
            </a:extLst>
          </p:cNvPr>
          <p:cNvSpPr txBox="1"/>
          <p:nvPr/>
        </p:nvSpPr>
        <p:spPr>
          <a:xfrm>
            <a:off x="2497208" y="3438194"/>
            <a:ext cx="76506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Inscription, suivi opérationnel 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5" name="Image 14" descr="Une image contenant Graphique, texte, Police, graphisme&#10;&#10;Description générée automatiquement">
            <a:extLst>
              <a:ext uri="{FF2B5EF4-FFF2-40B4-BE49-F238E27FC236}">
                <a16:creationId xmlns:a16="http://schemas.microsoft.com/office/drawing/2014/main" id="{D931BA98-1A2B-39FE-3219-4B91813E4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256"/>
          <a:stretch/>
        </p:blipFill>
        <p:spPr>
          <a:xfrm>
            <a:off x="885056" y="680964"/>
            <a:ext cx="3408647" cy="1046680"/>
          </a:xfrm>
          <a:prstGeom prst="rect">
            <a:avLst/>
          </a:prstGeom>
        </p:spPr>
      </p:pic>
      <p:pic>
        <p:nvPicPr>
          <p:cNvPr id="16" name="Image 15" descr="Une image contenant Graphique, texte, Police, graphisme&#10;&#10;Description générée automatiquement">
            <a:extLst>
              <a:ext uri="{FF2B5EF4-FFF2-40B4-BE49-F238E27FC236}">
                <a16:creationId xmlns:a16="http://schemas.microsoft.com/office/drawing/2014/main" id="{4AF795A8-58D7-1D26-9FB3-3DA179E43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56" b="19613"/>
          <a:stretch/>
        </p:blipFill>
        <p:spPr>
          <a:xfrm>
            <a:off x="1743135" y="2321186"/>
            <a:ext cx="403717" cy="298174"/>
          </a:xfrm>
          <a:prstGeom prst="rect">
            <a:avLst/>
          </a:prstGeom>
        </p:spPr>
      </p:pic>
      <p:pic>
        <p:nvPicPr>
          <p:cNvPr id="17" name="Image 16" descr="Une image contenant Graphique, texte, Police, graphisme&#10;&#10;Description générée automatiquement">
            <a:extLst>
              <a:ext uri="{FF2B5EF4-FFF2-40B4-BE49-F238E27FC236}">
                <a16:creationId xmlns:a16="http://schemas.microsoft.com/office/drawing/2014/main" id="{AA83544E-D409-5190-08C7-F64209D86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56" b="19613"/>
          <a:stretch/>
        </p:blipFill>
        <p:spPr>
          <a:xfrm>
            <a:off x="1756271" y="2906615"/>
            <a:ext cx="403717" cy="298174"/>
          </a:xfrm>
          <a:prstGeom prst="rect">
            <a:avLst/>
          </a:prstGeom>
        </p:spPr>
      </p:pic>
      <p:pic>
        <p:nvPicPr>
          <p:cNvPr id="19" name="Image 18" descr="Une image contenant Graphique, texte, Police, graphisme&#10;&#10;Description générée automatiquement">
            <a:extLst>
              <a:ext uri="{FF2B5EF4-FFF2-40B4-BE49-F238E27FC236}">
                <a16:creationId xmlns:a16="http://schemas.microsoft.com/office/drawing/2014/main" id="{C4095F8E-4928-DF77-69D7-D26916CAD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56" b="19613"/>
          <a:stretch/>
        </p:blipFill>
        <p:spPr>
          <a:xfrm>
            <a:off x="1770855" y="3492044"/>
            <a:ext cx="403717" cy="298174"/>
          </a:xfrm>
          <a:prstGeom prst="rect">
            <a:avLst/>
          </a:prstGeom>
        </p:spPr>
      </p:pic>
      <p:pic>
        <p:nvPicPr>
          <p:cNvPr id="3" name="Image 2" descr="Une image contenant Graphique, texte, Police, graphisme&#10;&#10;Description générée automatiquement">
            <a:extLst>
              <a:ext uri="{FF2B5EF4-FFF2-40B4-BE49-F238E27FC236}">
                <a16:creationId xmlns:a16="http://schemas.microsoft.com/office/drawing/2014/main" id="{CBAA0302-B026-6533-6AF6-E963CDD14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56" b="19613"/>
          <a:stretch/>
        </p:blipFill>
        <p:spPr>
          <a:xfrm>
            <a:off x="1769347" y="4077472"/>
            <a:ext cx="403717" cy="29817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F171E40-AD6D-56B0-C88A-29E6E78FF0BD}"/>
              </a:ext>
            </a:extLst>
          </p:cNvPr>
          <p:cNvSpPr txBox="1"/>
          <p:nvPr/>
        </p:nvSpPr>
        <p:spPr>
          <a:xfrm>
            <a:off x="2497208" y="4022182"/>
            <a:ext cx="76506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Accompagnement post évaluation 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11FB5C5-3364-8776-62AC-BB24873D55CD}"/>
              </a:ext>
            </a:extLst>
          </p:cNvPr>
          <p:cNvSpPr/>
          <p:nvPr/>
        </p:nvSpPr>
        <p:spPr bwMode="auto">
          <a:xfrm>
            <a:off x="1441174" y="2792893"/>
            <a:ext cx="9094304" cy="526909"/>
          </a:xfrm>
          <a:prstGeom prst="roundRect">
            <a:avLst/>
          </a:prstGeom>
          <a:noFill/>
          <a:ln w="25400" cap="flat" cmpd="sng" algn="ctr">
            <a:solidFill>
              <a:srgbClr val="0070C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243681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99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1E8C949-8D15-87BE-AAE6-D2FA0BBCD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203" y="459803"/>
            <a:ext cx="10985500" cy="715963"/>
          </a:xfrm>
        </p:spPr>
        <p:txBody>
          <a:bodyPr/>
          <a:lstStyle/>
          <a:p>
            <a:r>
              <a:rPr lang="fr-FR" sz="2400" dirty="0">
                <a:solidFill>
                  <a:srgbClr val="004D80"/>
                </a:solidFill>
              </a:rPr>
              <a:t>Contenu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713F778-B401-5C92-538A-4540E01F61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63953" y="6345324"/>
            <a:ext cx="528092" cy="201662"/>
          </a:xfrm>
        </p:spPr>
        <p:txBody>
          <a:bodyPr/>
          <a:lstStyle/>
          <a:p>
            <a:pPr marL="0" marR="0" lvl="0" indent="0" algn="r" defTabSz="1218407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9D29F-67C3-C344-A071-DB38624118A8}" type="slidenum"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00503000000020004" pitchFamily="2" charset="0"/>
                <a:ea typeface="+mn-ea"/>
                <a:cs typeface="+mn-cs"/>
                <a:sym typeface="Helvetica Neue" panose="02000503000000020004" pitchFamily="2" charset="0"/>
              </a:rPr>
              <a:pPr marL="0" marR="0" lvl="0" indent="0" algn="r" defTabSz="1218407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alt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panose="02000503000000020004" pitchFamily="2" charset="0"/>
              <a:ea typeface="+mn-ea"/>
              <a:cs typeface="+mn-cs"/>
              <a:sym typeface="Helvetica Neue" panose="02000503000000020004" pitchFamily="2" charset="0"/>
            </a:endParaRPr>
          </a:p>
        </p:txBody>
      </p:sp>
      <p:sp>
        <p:nvSpPr>
          <p:cNvPr id="104" name="Flèche : pentagone 103">
            <a:extLst>
              <a:ext uri="{FF2B5EF4-FFF2-40B4-BE49-F238E27FC236}">
                <a16:creationId xmlns:a16="http://schemas.microsoft.com/office/drawing/2014/main" id="{DACB67B2-DCCC-85DF-CF94-4D08B0784195}"/>
              </a:ext>
            </a:extLst>
          </p:cNvPr>
          <p:cNvSpPr/>
          <p:nvPr/>
        </p:nvSpPr>
        <p:spPr>
          <a:xfrm>
            <a:off x="1767335" y="2703272"/>
            <a:ext cx="3747132" cy="507346"/>
          </a:xfrm>
          <a:prstGeom prst="homePlate">
            <a:avLst/>
          </a:prstGeom>
          <a:solidFill>
            <a:srgbClr val="1B9DD9"/>
          </a:solidFill>
          <a:ln w="28575" cap="flat" cmpd="sng" algn="ctr">
            <a:solidFill>
              <a:srgbClr val="1B9DD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457206">
              <a:defRPr/>
            </a:pPr>
            <a:r>
              <a:rPr lang="fr-FR" sz="1400" kern="0">
                <a:solidFill>
                  <a:prstClr val="white"/>
                </a:solidFill>
                <a:latin typeface="Arial" panose="020B0604020202020204"/>
                <a:sym typeface="Arial"/>
              </a:rPr>
              <a:t>Stratégie, Santé et Sécurité.
Ressources Humaines, Ethique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105" name="Flèche : pentagone 104">
            <a:extLst>
              <a:ext uri="{FF2B5EF4-FFF2-40B4-BE49-F238E27FC236}">
                <a16:creationId xmlns:a16="http://schemas.microsoft.com/office/drawing/2014/main" id="{78E2CB21-DE00-762A-37FD-A9E7B7AB9134}"/>
              </a:ext>
            </a:extLst>
          </p:cNvPr>
          <p:cNvSpPr/>
          <p:nvPr/>
        </p:nvSpPr>
        <p:spPr>
          <a:xfrm>
            <a:off x="1767337" y="1499990"/>
            <a:ext cx="3747132" cy="507346"/>
          </a:xfrm>
          <a:prstGeom prst="homePlate">
            <a:avLst/>
          </a:prstGeom>
          <a:solidFill>
            <a:srgbClr val="BAE8F4"/>
          </a:solidFill>
          <a:ln w="28575" cap="flat" cmpd="sng" algn="ctr">
            <a:solidFill>
              <a:srgbClr val="1B9DD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Cyber Sécurité</a:t>
            </a:r>
          </a:p>
        </p:txBody>
      </p:sp>
      <p:sp>
        <p:nvSpPr>
          <p:cNvPr id="106" name="Flèche : pentagone 105">
            <a:extLst>
              <a:ext uri="{FF2B5EF4-FFF2-40B4-BE49-F238E27FC236}">
                <a16:creationId xmlns:a16="http://schemas.microsoft.com/office/drawing/2014/main" id="{76582132-E1B1-B3EF-B04A-D97A06840658}"/>
              </a:ext>
            </a:extLst>
          </p:cNvPr>
          <p:cNvSpPr/>
          <p:nvPr/>
        </p:nvSpPr>
        <p:spPr>
          <a:xfrm>
            <a:off x="1767337" y="3909539"/>
            <a:ext cx="3747134" cy="507346"/>
          </a:xfrm>
          <a:prstGeom prst="homePlate">
            <a:avLst/>
          </a:prstGeom>
          <a:solidFill>
            <a:srgbClr val="1B9DD9"/>
          </a:solidFill>
          <a:ln w="28575" cap="flat" cmpd="sng" algn="ctr">
            <a:solidFill>
              <a:srgbClr val="1B9DD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457206">
              <a:defRPr/>
            </a:pPr>
            <a:r>
              <a:rPr lang="fr-FR" sz="1400" kern="0">
                <a:solidFill>
                  <a:prstClr val="white"/>
                </a:solidFill>
                <a:latin typeface="Arial" panose="020B0604020202020204"/>
                <a:sym typeface="Arial"/>
              </a:rPr>
              <a:t>Gestion des fournisseurs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107" name="Flèche : pentagone 106">
            <a:extLst>
              <a:ext uri="{FF2B5EF4-FFF2-40B4-BE49-F238E27FC236}">
                <a16:creationId xmlns:a16="http://schemas.microsoft.com/office/drawing/2014/main" id="{C9CD556A-561E-6153-47E8-E888F8608BE1}"/>
              </a:ext>
            </a:extLst>
          </p:cNvPr>
          <p:cNvSpPr/>
          <p:nvPr/>
        </p:nvSpPr>
        <p:spPr>
          <a:xfrm>
            <a:off x="1767335" y="4512672"/>
            <a:ext cx="3747134" cy="507346"/>
          </a:xfrm>
          <a:prstGeom prst="homePlate">
            <a:avLst/>
          </a:prstGeom>
          <a:solidFill>
            <a:srgbClr val="1B9DD9"/>
          </a:solidFill>
          <a:ln w="28575" cap="flat" cmpd="sng" algn="ctr">
            <a:solidFill>
              <a:srgbClr val="1B9DD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457206">
              <a:defRPr/>
            </a:pPr>
            <a:r>
              <a:rPr lang="fr-FR" sz="1400" kern="0" dirty="0">
                <a:solidFill>
                  <a:prstClr val="white"/>
                </a:solidFill>
                <a:latin typeface="Arial" panose="020B0604020202020204"/>
                <a:sym typeface="Arial"/>
              </a:rPr>
              <a:t>Industrialisation (APQP) &amp; Qualité vie séries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108" name="Flèche : pentagone 107">
            <a:extLst>
              <a:ext uri="{FF2B5EF4-FFF2-40B4-BE49-F238E27FC236}">
                <a16:creationId xmlns:a16="http://schemas.microsoft.com/office/drawing/2014/main" id="{A4093C47-BC76-FFD3-5DD8-BA90535AD2AB}"/>
              </a:ext>
            </a:extLst>
          </p:cNvPr>
          <p:cNvSpPr/>
          <p:nvPr/>
        </p:nvSpPr>
        <p:spPr>
          <a:xfrm>
            <a:off x="1767335" y="5115804"/>
            <a:ext cx="3747134" cy="507347"/>
          </a:xfrm>
          <a:prstGeom prst="homePlate">
            <a:avLst/>
          </a:prstGeom>
          <a:solidFill>
            <a:srgbClr val="1B9DD9"/>
          </a:solidFill>
          <a:ln w="28575" cap="flat" cmpd="sng" algn="ctr">
            <a:solidFill>
              <a:srgbClr val="1B9DD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457206">
              <a:defRPr/>
            </a:pPr>
            <a:r>
              <a:rPr lang="fr-FR" sz="1400" kern="0" dirty="0">
                <a:solidFill>
                  <a:prstClr val="white"/>
                </a:solidFill>
                <a:latin typeface="Arial" panose="020B0604020202020204"/>
                <a:sym typeface="Arial"/>
              </a:rPr>
              <a:t>Excellence Opérationnelle en Production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109" name="Flèche : pentagone 108">
            <a:extLst>
              <a:ext uri="{FF2B5EF4-FFF2-40B4-BE49-F238E27FC236}">
                <a16:creationId xmlns:a16="http://schemas.microsoft.com/office/drawing/2014/main" id="{A414E6CF-03F1-C479-C4E7-384E12F0C267}"/>
              </a:ext>
            </a:extLst>
          </p:cNvPr>
          <p:cNvSpPr/>
          <p:nvPr/>
        </p:nvSpPr>
        <p:spPr>
          <a:xfrm>
            <a:off x="1767335" y="2103179"/>
            <a:ext cx="3747134" cy="507346"/>
          </a:xfrm>
          <a:prstGeom prst="homePlate">
            <a:avLst/>
          </a:prstGeom>
          <a:solidFill>
            <a:srgbClr val="92D050"/>
          </a:solidFill>
          <a:ln w="28575" cap="flat" cmpd="sng" algn="ctr">
            <a:solidFill>
              <a:srgbClr val="1B9DD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Environnement</a:t>
            </a:r>
          </a:p>
        </p:txBody>
      </p:sp>
      <p:sp>
        <p:nvSpPr>
          <p:cNvPr id="110" name="Flèche : pentagone 109">
            <a:extLst>
              <a:ext uri="{FF2B5EF4-FFF2-40B4-BE49-F238E27FC236}">
                <a16:creationId xmlns:a16="http://schemas.microsoft.com/office/drawing/2014/main" id="{185351D0-701F-CD16-08A5-ECC02C019D28}"/>
              </a:ext>
            </a:extLst>
          </p:cNvPr>
          <p:cNvSpPr/>
          <p:nvPr/>
        </p:nvSpPr>
        <p:spPr>
          <a:xfrm>
            <a:off x="1767337" y="3306406"/>
            <a:ext cx="3747134" cy="507346"/>
          </a:xfrm>
          <a:prstGeom prst="homePlate">
            <a:avLst/>
          </a:prstGeom>
          <a:solidFill>
            <a:srgbClr val="1B9DD9"/>
          </a:solidFill>
          <a:ln w="28575" cap="flat" cmpd="sng" algn="ctr">
            <a:solidFill>
              <a:srgbClr val="1B9DD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457206">
              <a:defRPr/>
            </a:pPr>
            <a:r>
              <a:rPr lang="fr-FR" sz="1400" kern="0">
                <a:solidFill>
                  <a:prstClr val="white"/>
                </a:solidFill>
                <a:latin typeface="Arial" panose="020B0604020202020204"/>
                <a:sym typeface="Arial"/>
              </a:rPr>
              <a:t>Planification et logistique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8605CA6-48A2-9952-63B2-82B6D9575A0C}"/>
              </a:ext>
            </a:extLst>
          </p:cNvPr>
          <p:cNvSpPr/>
          <p:nvPr/>
        </p:nvSpPr>
        <p:spPr>
          <a:xfrm>
            <a:off x="1084025" y="1490594"/>
            <a:ext cx="567678" cy="1738162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1B9DD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1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EF7897D6-08B7-3490-951B-733B5FF043E3}"/>
              </a:ext>
            </a:extLst>
          </p:cNvPr>
          <p:cNvSpPr/>
          <p:nvPr/>
        </p:nvSpPr>
        <p:spPr>
          <a:xfrm>
            <a:off x="1084025" y="3299442"/>
            <a:ext cx="567678" cy="525618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1B9DD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2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D58C2DD-A47C-F40A-7C87-78F298DEAAFA}"/>
              </a:ext>
            </a:extLst>
          </p:cNvPr>
          <p:cNvSpPr/>
          <p:nvPr/>
        </p:nvSpPr>
        <p:spPr>
          <a:xfrm>
            <a:off x="1084025" y="3908430"/>
            <a:ext cx="567678" cy="525618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1B9DD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3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CF6BAC2-93A0-B449-F4EA-209908B512F0}"/>
              </a:ext>
            </a:extLst>
          </p:cNvPr>
          <p:cNvSpPr/>
          <p:nvPr/>
        </p:nvSpPr>
        <p:spPr>
          <a:xfrm>
            <a:off x="1084025" y="4494400"/>
            <a:ext cx="567678" cy="525618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1B9DD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4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937F2AC-BEFE-89E4-206E-9E5BBF81FBB2}"/>
              </a:ext>
            </a:extLst>
          </p:cNvPr>
          <p:cNvSpPr/>
          <p:nvPr/>
        </p:nvSpPr>
        <p:spPr>
          <a:xfrm>
            <a:off x="1084025" y="5097534"/>
            <a:ext cx="567678" cy="525618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1B9DD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5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id="{6F895959-E56C-8D46-91D6-3F9DCE3E80BF}"/>
              </a:ext>
            </a:extLst>
          </p:cNvPr>
          <p:cNvCxnSpPr>
            <a:cxnSpLocks/>
          </p:cNvCxnSpPr>
          <p:nvPr/>
        </p:nvCxnSpPr>
        <p:spPr>
          <a:xfrm flipV="1">
            <a:off x="269109" y="2022848"/>
            <a:ext cx="773000" cy="14652"/>
          </a:xfrm>
          <a:prstGeom prst="line">
            <a:avLst/>
          </a:prstGeom>
          <a:noFill/>
          <a:ln w="6350" cap="flat" cmpd="sng" algn="ctr">
            <a:solidFill>
              <a:srgbClr val="1B9DD9"/>
            </a:solidFill>
            <a:prstDash val="solid"/>
            <a:miter lim="800000"/>
          </a:ln>
          <a:effectLst/>
        </p:spPr>
      </p:cxn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CD352D58-CBE9-3FB6-1EF9-07D10CDEAFA8}"/>
              </a:ext>
            </a:extLst>
          </p:cNvPr>
          <p:cNvCxnSpPr>
            <a:cxnSpLocks/>
          </p:cNvCxnSpPr>
          <p:nvPr/>
        </p:nvCxnSpPr>
        <p:spPr>
          <a:xfrm>
            <a:off x="229595" y="2631092"/>
            <a:ext cx="812514" cy="0"/>
          </a:xfrm>
          <a:prstGeom prst="line">
            <a:avLst/>
          </a:prstGeom>
          <a:noFill/>
          <a:ln w="6350" cap="flat" cmpd="sng" algn="ctr">
            <a:solidFill>
              <a:srgbClr val="1B9DD9"/>
            </a:solidFill>
            <a:prstDash val="solid"/>
            <a:miter lim="800000"/>
          </a:ln>
          <a:effectLst/>
        </p:spPr>
      </p:cxnSp>
      <p:sp>
        <p:nvSpPr>
          <p:cNvPr id="121" name="Espace réservé du texte 6">
            <a:extLst>
              <a:ext uri="{FF2B5EF4-FFF2-40B4-BE49-F238E27FC236}">
                <a16:creationId xmlns:a16="http://schemas.microsoft.com/office/drawing/2014/main" id="{23F27307-E2AB-A76F-FBC5-00DD51EB97A8}"/>
              </a:ext>
            </a:extLst>
          </p:cNvPr>
          <p:cNvSpPr txBox="1">
            <a:spLocks/>
          </p:cNvSpPr>
          <p:nvPr/>
        </p:nvSpPr>
        <p:spPr>
          <a:xfrm>
            <a:off x="901039" y="722762"/>
            <a:ext cx="1453019" cy="83922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39"/>
              <a:gd name="connsiteX1" fmla="*/ 10000 w 10000"/>
              <a:gd name="connsiteY1" fmla="*/ 0 h 10039"/>
              <a:gd name="connsiteX2" fmla="*/ 8937 w 10000"/>
              <a:gd name="connsiteY2" fmla="*/ 10039 h 10039"/>
              <a:gd name="connsiteX3" fmla="*/ 0 w 10000"/>
              <a:gd name="connsiteY3" fmla="*/ 10000 h 10039"/>
              <a:gd name="connsiteX4" fmla="*/ 0 w 10000"/>
              <a:gd name="connsiteY4" fmla="*/ 0 h 1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39">
                <a:moveTo>
                  <a:pt x="0" y="0"/>
                </a:moveTo>
                <a:lnTo>
                  <a:pt x="10000" y="0"/>
                </a:lnTo>
                <a:lnTo>
                  <a:pt x="8937" y="10039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0" tIns="0" rIns="0" bIns="0" rtlCol="0" anchor="ctr" anchorCtr="0">
            <a:normAutofit/>
          </a:bodyPr>
          <a:lstStyle>
            <a:defPPr>
              <a:defRPr lang="en-US"/>
            </a:defPPr>
            <a:lvl1pPr indent="0" algn="just" defTabSz="91437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>
                <a:solidFill>
                  <a:srgbClr val="0058A8"/>
                </a:solidFill>
              </a:defRPr>
            </a:lvl1pPr>
            <a:lvl2pPr marL="0" indent="0" algn="just" defTabSz="914377">
              <a:lnSpc>
                <a:spcPct val="100000"/>
              </a:lnSpc>
              <a:spcBef>
                <a:spcPts val="2100"/>
              </a:spcBef>
              <a:spcAft>
                <a:spcPts val="800"/>
              </a:spcAft>
              <a:buClr>
                <a:srgbClr val="4A577A"/>
              </a:buClr>
              <a:buFont typeface="Calibri" panose="020F0502020204030204" pitchFamily="34" charset="0"/>
              <a:buNone/>
              <a:defRPr sz="1400" b="1">
                <a:solidFill>
                  <a:schemeClr val="accent1"/>
                </a:solidFill>
              </a:defRPr>
            </a:lvl2pPr>
            <a:lvl3pPr marL="0" indent="0" algn="just" defTabSz="914377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100">
                <a:solidFill>
                  <a:schemeClr val="tx2"/>
                </a:solidFill>
              </a:defRPr>
            </a:lvl3pPr>
            <a:lvl4pPr marL="1371566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/>
            </a:lvl4pPr>
            <a:lvl5pPr marL="1828754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/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just" defTabSz="9143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0058A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Domaines</a:t>
            </a:r>
          </a:p>
        </p:txBody>
      </p:sp>
      <p:sp>
        <p:nvSpPr>
          <p:cNvPr id="129" name="Espace réservé du texte 6">
            <a:extLst>
              <a:ext uri="{FF2B5EF4-FFF2-40B4-BE49-F238E27FC236}">
                <a16:creationId xmlns:a16="http://schemas.microsoft.com/office/drawing/2014/main" id="{8C9929B2-40B7-A71D-E0B0-85A45B3209DC}"/>
              </a:ext>
            </a:extLst>
          </p:cNvPr>
          <p:cNvSpPr txBox="1">
            <a:spLocks/>
          </p:cNvSpPr>
          <p:nvPr/>
        </p:nvSpPr>
        <p:spPr>
          <a:xfrm>
            <a:off x="3144288" y="687439"/>
            <a:ext cx="1661212" cy="90987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39"/>
              <a:gd name="connsiteX1" fmla="*/ 10000 w 10000"/>
              <a:gd name="connsiteY1" fmla="*/ 0 h 10039"/>
              <a:gd name="connsiteX2" fmla="*/ 8937 w 10000"/>
              <a:gd name="connsiteY2" fmla="*/ 10039 h 10039"/>
              <a:gd name="connsiteX3" fmla="*/ 0 w 10000"/>
              <a:gd name="connsiteY3" fmla="*/ 10000 h 10039"/>
              <a:gd name="connsiteX4" fmla="*/ 0 w 10000"/>
              <a:gd name="connsiteY4" fmla="*/ 0 h 1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39">
                <a:moveTo>
                  <a:pt x="0" y="0"/>
                </a:moveTo>
                <a:lnTo>
                  <a:pt x="10000" y="0"/>
                </a:lnTo>
                <a:lnTo>
                  <a:pt x="8937" y="10039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0" tIns="0" rIns="0" bIns="0" rtlCol="0" anchor="ctr" anchorCtr="0">
            <a:normAutofit/>
          </a:bodyPr>
          <a:lstStyle>
            <a:defPPr>
              <a:defRPr lang="en-US"/>
            </a:defPPr>
            <a:lvl1pPr indent="0" algn="just" defTabSz="91437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>
                <a:solidFill>
                  <a:srgbClr val="0058A8"/>
                </a:solidFill>
              </a:defRPr>
            </a:lvl1pPr>
            <a:lvl2pPr marL="0" indent="0" algn="just" defTabSz="914377">
              <a:lnSpc>
                <a:spcPct val="100000"/>
              </a:lnSpc>
              <a:spcBef>
                <a:spcPts val="2100"/>
              </a:spcBef>
              <a:spcAft>
                <a:spcPts val="800"/>
              </a:spcAft>
              <a:buClr>
                <a:srgbClr val="4A577A"/>
              </a:buClr>
              <a:buFont typeface="Calibri" panose="020F0502020204030204" pitchFamily="34" charset="0"/>
              <a:buNone/>
              <a:defRPr sz="1400" b="1">
                <a:solidFill>
                  <a:schemeClr val="accent1"/>
                </a:solidFill>
              </a:defRPr>
            </a:lvl2pPr>
            <a:lvl3pPr marL="0" indent="0" algn="just" defTabSz="914377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100">
                <a:solidFill>
                  <a:schemeClr val="tx2"/>
                </a:solidFill>
              </a:defRPr>
            </a:lvl3pPr>
            <a:lvl4pPr marL="1371566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/>
            </a:lvl4pPr>
            <a:lvl5pPr marL="1828754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/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just" defTabSz="9143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0058A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Thèmes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47757734-FEA1-80A9-4677-9B8C21C6C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25" y="2053545"/>
            <a:ext cx="556074" cy="56122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666D6CC-E63A-44A1-8CA3-D248BEE77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33" y="3737881"/>
            <a:ext cx="484191" cy="49751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E880540-3C6D-A2D8-51B9-946D3BE56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25" y="1389855"/>
            <a:ext cx="543466" cy="588288"/>
          </a:xfrm>
          <a:prstGeom prst="rect">
            <a:avLst/>
          </a:prstGeom>
        </p:spPr>
      </p:pic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A559257B-4A9D-5DFC-64B9-FD7B1083F84C}"/>
              </a:ext>
            </a:extLst>
          </p:cNvPr>
          <p:cNvSpPr txBox="1">
            <a:spLocks/>
          </p:cNvSpPr>
          <p:nvPr/>
        </p:nvSpPr>
        <p:spPr>
          <a:xfrm>
            <a:off x="5666221" y="1278648"/>
            <a:ext cx="6463867" cy="90987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39"/>
              <a:gd name="connsiteX1" fmla="*/ 10000 w 10000"/>
              <a:gd name="connsiteY1" fmla="*/ 0 h 10039"/>
              <a:gd name="connsiteX2" fmla="*/ 8937 w 10000"/>
              <a:gd name="connsiteY2" fmla="*/ 10039 h 10039"/>
              <a:gd name="connsiteX3" fmla="*/ 0 w 10000"/>
              <a:gd name="connsiteY3" fmla="*/ 10000 h 10039"/>
              <a:gd name="connsiteX4" fmla="*/ 0 w 10000"/>
              <a:gd name="connsiteY4" fmla="*/ 0 h 1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39">
                <a:moveTo>
                  <a:pt x="0" y="0"/>
                </a:moveTo>
                <a:lnTo>
                  <a:pt x="10000" y="0"/>
                </a:lnTo>
                <a:lnTo>
                  <a:pt x="8937" y="10039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0" tIns="0" rIns="0" bIns="0" rtlCol="0" anchor="ctr" anchorCtr="0">
            <a:normAutofit/>
          </a:bodyPr>
          <a:lstStyle>
            <a:defPPr>
              <a:defRPr lang="en-US"/>
            </a:defPPr>
            <a:lvl1pPr indent="0" algn="just" defTabSz="91437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>
                <a:solidFill>
                  <a:srgbClr val="0058A8"/>
                </a:solidFill>
              </a:defRPr>
            </a:lvl1pPr>
            <a:lvl2pPr marL="0" indent="0" algn="just" defTabSz="914377">
              <a:lnSpc>
                <a:spcPct val="100000"/>
              </a:lnSpc>
              <a:spcBef>
                <a:spcPts val="2100"/>
              </a:spcBef>
              <a:spcAft>
                <a:spcPts val="800"/>
              </a:spcAft>
              <a:buClr>
                <a:srgbClr val="4A577A"/>
              </a:buClr>
              <a:buFont typeface="Calibri" panose="020F0502020204030204" pitchFamily="34" charset="0"/>
              <a:buNone/>
              <a:defRPr sz="1400" b="1">
                <a:solidFill>
                  <a:schemeClr val="accent1"/>
                </a:solidFill>
              </a:defRPr>
            </a:lvl2pPr>
            <a:lvl3pPr marL="0" indent="0" algn="just" defTabSz="914377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100">
                <a:solidFill>
                  <a:schemeClr val="tx2"/>
                </a:solidFill>
              </a:defRPr>
            </a:lvl3pPr>
            <a:lvl4pPr marL="1371566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/>
            </a:lvl4pPr>
            <a:lvl5pPr marL="1828754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/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just" defTabSz="9143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58A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Maturité « starter » de Air Cyber</a:t>
            </a:r>
          </a:p>
          <a:p>
            <a:pPr marL="0" marR="0" lvl="0" indent="0" algn="just" defTabSz="9143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600" i="1" dirty="0">
                <a:latin typeface="Arial"/>
                <a:cs typeface="Arial"/>
                <a:sym typeface="Arial"/>
              </a:rPr>
              <a:t>Un label Air Cyber valide de fait le cyber Aero Excellence </a:t>
            </a:r>
            <a:endParaRPr kumimoji="0" lang="fr-FR" sz="1600" b="1" i="1" u="none" strike="noStrike" kern="1200" cap="none" spc="0" normalizeH="0" baseline="0" noProof="0" dirty="0">
              <a:ln>
                <a:noFill/>
              </a:ln>
              <a:solidFill>
                <a:srgbClr val="0058A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460CACB3-0193-968B-7A15-879686D22CC0}"/>
              </a:ext>
            </a:extLst>
          </p:cNvPr>
          <p:cNvSpPr txBox="1">
            <a:spLocks/>
          </p:cNvSpPr>
          <p:nvPr/>
        </p:nvSpPr>
        <p:spPr>
          <a:xfrm>
            <a:off x="5666221" y="1892724"/>
            <a:ext cx="6413865" cy="90987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39"/>
              <a:gd name="connsiteX1" fmla="*/ 10000 w 10000"/>
              <a:gd name="connsiteY1" fmla="*/ 0 h 10039"/>
              <a:gd name="connsiteX2" fmla="*/ 8937 w 10000"/>
              <a:gd name="connsiteY2" fmla="*/ 10039 h 10039"/>
              <a:gd name="connsiteX3" fmla="*/ 0 w 10000"/>
              <a:gd name="connsiteY3" fmla="*/ 10000 h 10039"/>
              <a:gd name="connsiteX4" fmla="*/ 0 w 10000"/>
              <a:gd name="connsiteY4" fmla="*/ 0 h 1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39">
                <a:moveTo>
                  <a:pt x="0" y="0"/>
                </a:moveTo>
                <a:lnTo>
                  <a:pt x="10000" y="0"/>
                </a:lnTo>
                <a:lnTo>
                  <a:pt x="8937" y="10039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0" tIns="0" rIns="0" bIns="0" rtlCol="0" anchor="ctr" anchorCtr="0">
            <a:normAutofit/>
          </a:bodyPr>
          <a:lstStyle>
            <a:defPPr>
              <a:defRPr lang="en-US"/>
            </a:defPPr>
            <a:lvl1pPr indent="0" algn="just" defTabSz="91437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>
                <a:solidFill>
                  <a:srgbClr val="0058A8"/>
                </a:solidFill>
              </a:defRPr>
            </a:lvl1pPr>
            <a:lvl2pPr marL="0" indent="0" algn="just" defTabSz="914377">
              <a:lnSpc>
                <a:spcPct val="100000"/>
              </a:lnSpc>
              <a:spcBef>
                <a:spcPts val="2100"/>
              </a:spcBef>
              <a:spcAft>
                <a:spcPts val="800"/>
              </a:spcAft>
              <a:buClr>
                <a:srgbClr val="4A577A"/>
              </a:buClr>
              <a:buFont typeface="Calibri" panose="020F0502020204030204" pitchFamily="34" charset="0"/>
              <a:buNone/>
              <a:defRPr sz="1400" b="1">
                <a:solidFill>
                  <a:schemeClr val="accent1"/>
                </a:solidFill>
              </a:defRPr>
            </a:lvl2pPr>
            <a:lvl3pPr marL="0" indent="0" algn="just" defTabSz="914377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100">
                <a:solidFill>
                  <a:schemeClr val="tx2"/>
                </a:solidFill>
              </a:defRPr>
            </a:lvl3pPr>
            <a:lvl4pPr marL="1371566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/>
            </a:lvl4pPr>
            <a:lvl5pPr marL="1828754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/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3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58A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Maturité de réduction des émissions CO2, impacts environnementaux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F8DD4391-57B4-3021-2EFE-145CF276F268}"/>
              </a:ext>
            </a:extLst>
          </p:cNvPr>
          <p:cNvSpPr txBox="1">
            <a:spLocks/>
          </p:cNvSpPr>
          <p:nvPr/>
        </p:nvSpPr>
        <p:spPr>
          <a:xfrm>
            <a:off x="5668794" y="3708276"/>
            <a:ext cx="6463867" cy="90987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39"/>
              <a:gd name="connsiteX1" fmla="*/ 10000 w 10000"/>
              <a:gd name="connsiteY1" fmla="*/ 0 h 10039"/>
              <a:gd name="connsiteX2" fmla="*/ 8937 w 10000"/>
              <a:gd name="connsiteY2" fmla="*/ 10039 h 10039"/>
              <a:gd name="connsiteX3" fmla="*/ 0 w 10000"/>
              <a:gd name="connsiteY3" fmla="*/ 10000 h 10039"/>
              <a:gd name="connsiteX4" fmla="*/ 0 w 10000"/>
              <a:gd name="connsiteY4" fmla="*/ 0 h 1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39">
                <a:moveTo>
                  <a:pt x="0" y="0"/>
                </a:moveTo>
                <a:lnTo>
                  <a:pt x="10000" y="0"/>
                </a:lnTo>
                <a:lnTo>
                  <a:pt x="8937" y="10039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0" tIns="0" rIns="0" bIns="0" rtlCol="0" anchor="ctr" anchorCtr="0">
            <a:normAutofit/>
          </a:bodyPr>
          <a:lstStyle>
            <a:defPPr>
              <a:defRPr lang="en-US"/>
            </a:defPPr>
            <a:lvl1pPr indent="0" algn="just" defTabSz="91437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>
                <a:solidFill>
                  <a:srgbClr val="0058A8"/>
                </a:solidFill>
              </a:defRPr>
            </a:lvl1pPr>
            <a:lvl2pPr marL="0" indent="0" algn="just" defTabSz="914377">
              <a:lnSpc>
                <a:spcPct val="100000"/>
              </a:lnSpc>
              <a:spcBef>
                <a:spcPts val="2100"/>
              </a:spcBef>
              <a:spcAft>
                <a:spcPts val="800"/>
              </a:spcAft>
              <a:buClr>
                <a:srgbClr val="4A577A"/>
              </a:buClr>
              <a:buFont typeface="Calibri" panose="020F0502020204030204" pitchFamily="34" charset="0"/>
              <a:buNone/>
              <a:defRPr sz="1400" b="1">
                <a:solidFill>
                  <a:schemeClr val="accent1"/>
                </a:solidFill>
              </a:defRPr>
            </a:lvl2pPr>
            <a:lvl3pPr marL="0" indent="0" algn="just" defTabSz="914377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100">
                <a:solidFill>
                  <a:schemeClr val="tx2"/>
                </a:solidFill>
              </a:defRPr>
            </a:lvl3pPr>
            <a:lvl4pPr marL="1371566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/>
            </a:lvl4pPr>
            <a:lvl5pPr marL="1828754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/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just" defTabSz="9143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58A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Maturité du pilotage de la supply chain 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2624F2C4-7C64-C9D7-C414-CA58E63204D1}"/>
              </a:ext>
            </a:extLst>
          </p:cNvPr>
          <p:cNvSpPr txBox="1">
            <a:spLocks/>
          </p:cNvSpPr>
          <p:nvPr/>
        </p:nvSpPr>
        <p:spPr>
          <a:xfrm>
            <a:off x="5668794" y="4302273"/>
            <a:ext cx="6463867" cy="90987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39"/>
              <a:gd name="connsiteX1" fmla="*/ 10000 w 10000"/>
              <a:gd name="connsiteY1" fmla="*/ 0 h 10039"/>
              <a:gd name="connsiteX2" fmla="*/ 8937 w 10000"/>
              <a:gd name="connsiteY2" fmla="*/ 10039 h 10039"/>
              <a:gd name="connsiteX3" fmla="*/ 0 w 10000"/>
              <a:gd name="connsiteY3" fmla="*/ 10000 h 10039"/>
              <a:gd name="connsiteX4" fmla="*/ 0 w 10000"/>
              <a:gd name="connsiteY4" fmla="*/ 0 h 1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39">
                <a:moveTo>
                  <a:pt x="0" y="0"/>
                </a:moveTo>
                <a:lnTo>
                  <a:pt x="10000" y="0"/>
                </a:lnTo>
                <a:lnTo>
                  <a:pt x="8937" y="10039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0" tIns="0" rIns="0" bIns="0" rtlCol="0" anchor="ctr" anchorCtr="0">
            <a:normAutofit/>
          </a:bodyPr>
          <a:lstStyle>
            <a:defPPr>
              <a:defRPr lang="en-US"/>
            </a:defPPr>
            <a:lvl1pPr indent="0" algn="just" defTabSz="91437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>
                <a:solidFill>
                  <a:srgbClr val="0058A8"/>
                </a:solidFill>
              </a:defRPr>
            </a:lvl1pPr>
            <a:lvl2pPr marL="0" indent="0" algn="just" defTabSz="914377">
              <a:lnSpc>
                <a:spcPct val="100000"/>
              </a:lnSpc>
              <a:spcBef>
                <a:spcPts val="2100"/>
              </a:spcBef>
              <a:spcAft>
                <a:spcPts val="800"/>
              </a:spcAft>
              <a:buClr>
                <a:srgbClr val="4A577A"/>
              </a:buClr>
              <a:buFont typeface="Calibri" panose="020F0502020204030204" pitchFamily="34" charset="0"/>
              <a:buNone/>
              <a:defRPr sz="1400" b="1">
                <a:solidFill>
                  <a:schemeClr val="accent1"/>
                </a:solidFill>
              </a:defRPr>
            </a:lvl2pPr>
            <a:lvl3pPr marL="0" indent="0" algn="just" defTabSz="914377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100">
                <a:solidFill>
                  <a:schemeClr val="tx2"/>
                </a:solidFill>
              </a:defRPr>
            </a:lvl3pPr>
            <a:lvl4pPr marL="1371566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/>
            </a:lvl4pPr>
            <a:lvl5pPr marL="1828754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/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just" defTabSz="9143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58A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Maturité de l’industrialisation, maturité du management </a:t>
            </a:r>
          </a:p>
          <a:p>
            <a:pPr marL="0" marR="0" lvl="0" indent="0" algn="just" defTabSz="9143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58A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de la Qualité en vie série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7DC9C4F2-2421-1AE4-1F6D-57BB751FCF89}"/>
              </a:ext>
            </a:extLst>
          </p:cNvPr>
          <p:cNvSpPr txBox="1">
            <a:spLocks/>
          </p:cNvSpPr>
          <p:nvPr/>
        </p:nvSpPr>
        <p:spPr>
          <a:xfrm>
            <a:off x="5630101" y="4905407"/>
            <a:ext cx="6463867" cy="90987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39"/>
              <a:gd name="connsiteX1" fmla="*/ 10000 w 10000"/>
              <a:gd name="connsiteY1" fmla="*/ 0 h 10039"/>
              <a:gd name="connsiteX2" fmla="*/ 8937 w 10000"/>
              <a:gd name="connsiteY2" fmla="*/ 10039 h 10039"/>
              <a:gd name="connsiteX3" fmla="*/ 0 w 10000"/>
              <a:gd name="connsiteY3" fmla="*/ 10000 h 10039"/>
              <a:gd name="connsiteX4" fmla="*/ 0 w 10000"/>
              <a:gd name="connsiteY4" fmla="*/ 0 h 1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39">
                <a:moveTo>
                  <a:pt x="0" y="0"/>
                </a:moveTo>
                <a:lnTo>
                  <a:pt x="10000" y="0"/>
                </a:lnTo>
                <a:lnTo>
                  <a:pt x="8937" y="10039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0" tIns="0" rIns="0" bIns="0" rtlCol="0" anchor="ctr" anchorCtr="0">
            <a:normAutofit/>
          </a:bodyPr>
          <a:lstStyle>
            <a:defPPr>
              <a:defRPr lang="en-US"/>
            </a:defPPr>
            <a:lvl1pPr indent="0" algn="just" defTabSz="91437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>
                <a:solidFill>
                  <a:srgbClr val="0058A8"/>
                </a:solidFill>
              </a:defRPr>
            </a:lvl1pPr>
            <a:lvl2pPr marL="0" indent="0" algn="just" defTabSz="914377">
              <a:lnSpc>
                <a:spcPct val="100000"/>
              </a:lnSpc>
              <a:spcBef>
                <a:spcPts val="2100"/>
              </a:spcBef>
              <a:spcAft>
                <a:spcPts val="800"/>
              </a:spcAft>
              <a:buClr>
                <a:srgbClr val="4A577A"/>
              </a:buClr>
              <a:buFont typeface="Calibri" panose="020F0502020204030204" pitchFamily="34" charset="0"/>
              <a:buNone/>
              <a:defRPr sz="1400" b="1">
                <a:solidFill>
                  <a:schemeClr val="accent1"/>
                </a:solidFill>
              </a:defRPr>
            </a:lvl2pPr>
            <a:lvl3pPr marL="0" indent="0" algn="just" defTabSz="914377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100">
                <a:solidFill>
                  <a:schemeClr val="tx2"/>
                </a:solidFill>
              </a:defRPr>
            </a:lvl3pPr>
            <a:lvl4pPr marL="1371566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/>
            </a:lvl4pPr>
            <a:lvl5pPr marL="1828754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/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just" defTabSz="9143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58A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Maturité de l’Excellence Opérationnelle en production</a:t>
            </a:r>
          </a:p>
          <a:p>
            <a:pPr marL="0" marR="0" lvl="0" indent="0" algn="just" defTabSz="9143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600" i="1" dirty="0">
                <a:latin typeface="Arial"/>
                <a:cs typeface="Arial"/>
                <a:sym typeface="Arial"/>
              </a:rPr>
              <a:t>Maturité du pilotage de la performance de l’usine</a:t>
            </a:r>
            <a:endParaRPr kumimoji="0" lang="fr-FR" sz="1600" b="1" i="1" u="none" strike="noStrike" kern="1200" cap="none" spc="0" normalizeH="0" baseline="0" noProof="0" dirty="0">
              <a:ln>
                <a:noFill/>
              </a:ln>
              <a:solidFill>
                <a:srgbClr val="0058A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0CECBFFC-A5CD-5958-DFF2-95902D4FC2DF}"/>
              </a:ext>
            </a:extLst>
          </p:cNvPr>
          <p:cNvSpPr txBox="1">
            <a:spLocks/>
          </p:cNvSpPr>
          <p:nvPr/>
        </p:nvSpPr>
        <p:spPr>
          <a:xfrm>
            <a:off x="5668790" y="3114279"/>
            <a:ext cx="6463867" cy="90987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39"/>
              <a:gd name="connsiteX1" fmla="*/ 10000 w 10000"/>
              <a:gd name="connsiteY1" fmla="*/ 0 h 10039"/>
              <a:gd name="connsiteX2" fmla="*/ 8937 w 10000"/>
              <a:gd name="connsiteY2" fmla="*/ 10039 h 10039"/>
              <a:gd name="connsiteX3" fmla="*/ 0 w 10000"/>
              <a:gd name="connsiteY3" fmla="*/ 10000 h 10039"/>
              <a:gd name="connsiteX4" fmla="*/ 0 w 10000"/>
              <a:gd name="connsiteY4" fmla="*/ 0 h 1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39">
                <a:moveTo>
                  <a:pt x="0" y="0"/>
                </a:moveTo>
                <a:lnTo>
                  <a:pt x="10000" y="0"/>
                </a:lnTo>
                <a:lnTo>
                  <a:pt x="8937" y="10039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0" tIns="0" rIns="0" bIns="0" rtlCol="0" anchor="ctr" anchorCtr="0">
            <a:normAutofit/>
          </a:bodyPr>
          <a:lstStyle>
            <a:defPPr>
              <a:defRPr lang="en-US"/>
            </a:defPPr>
            <a:lvl1pPr indent="0" algn="just" defTabSz="91437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>
                <a:solidFill>
                  <a:srgbClr val="0058A8"/>
                </a:solidFill>
              </a:defRPr>
            </a:lvl1pPr>
            <a:lvl2pPr marL="0" indent="0" algn="just" defTabSz="914377">
              <a:lnSpc>
                <a:spcPct val="100000"/>
              </a:lnSpc>
              <a:spcBef>
                <a:spcPts val="2100"/>
              </a:spcBef>
              <a:spcAft>
                <a:spcPts val="800"/>
              </a:spcAft>
              <a:buClr>
                <a:srgbClr val="4A577A"/>
              </a:buClr>
              <a:buFont typeface="Calibri" panose="020F0502020204030204" pitchFamily="34" charset="0"/>
              <a:buNone/>
              <a:defRPr sz="1400" b="1">
                <a:solidFill>
                  <a:schemeClr val="accent1"/>
                </a:solidFill>
              </a:defRPr>
            </a:lvl2pPr>
            <a:lvl3pPr marL="0" indent="0" algn="just" defTabSz="914377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100">
                <a:solidFill>
                  <a:schemeClr val="tx2"/>
                </a:solidFill>
              </a:defRPr>
            </a:lvl3pPr>
            <a:lvl4pPr marL="1371566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/>
            </a:lvl4pPr>
            <a:lvl5pPr marL="1828754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/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just" defTabSz="9143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58A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Maturité du pilotage de la planification et logistique interne</a:t>
            </a:r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id="{0F9D636B-8BE5-D2FB-A701-3C4F31D0AD98}"/>
              </a:ext>
            </a:extLst>
          </p:cNvPr>
          <p:cNvSpPr txBox="1">
            <a:spLocks/>
          </p:cNvSpPr>
          <p:nvPr/>
        </p:nvSpPr>
        <p:spPr>
          <a:xfrm>
            <a:off x="5694665" y="2518037"/>
            <a:ext cx="6463867" cy="90987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39"/>
              <a:gd name="connsiteX1" fmla="*/ 10000 w 10000"/>
              <a:gd name="connsiteY1" fmla="*/ 0 h 10039"/>
              <a:gd name="connsiteX2" fmla="*/ 8937 w 10000"/>
              <a:gd name="connsiteY2" fmla="*/ 10039 h 10039"/>
              <a:gd name="connsiteX3" fmla="*/ 0 w 10000"/>
              <a:gd name="connsiteY3" fmla="*/ 10000 h 10039"/>
              <a:gd name="connsiteX4" fmla="*/ 0 w 10000"/>
              <a:gd name="connsiteY4" fmla="*/ 0 h 1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39">
                <a:moveTo>
                  <a:pt x="0" y="0"/>
                </a:moveTo>
                <a:lnTo>
                  <a:pt x="10000" y="0"/>
                </a:lnTo>
                <a:lnTo>
                  <a:pt x="8937" y="10039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0" tIns="0" rIns="0" bIns="0" rtlCol="0" anchor="ctr" anchorCtr="0">
            <a:normAutofit/>
          </a:bodyPr>
          <a:lstStyle>
            <a:defPPr>
              <a:defRPr lang="en-US"/>
            </a:defPPr>
            <a:lvl1pPr indent="0" algn="just" defTabSz="91437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>
                <a:solidFill>
                  <a:srgbClr val="0058A8"/>
                </a:solidFill>
              </a:defRPr>
            </a:lvl1pPr>
            <a:lvl2pPr marL="0" indent="0" algn="just" defTabSz="914377">
              <a:lnSpc>
                <a:spcPct val="100000"/>
              </a:lnSpc>
              <a:spcBef>
                <a:spcPts val="2100"/>
              </a:spcBef>
              <a:spcAft>
                <a:spcPts val="800"/>
              </a:spcAft>
              <a:buClr>
                <a:srgbClr val="4A577A"/>
              </a:buClr>
              <a:buFont typeface="Calibri" panose="020F0502020204030204" pitchFamily="34" charset="0"/>
              <a:buNone/>
              <a:defRPr sz="1400" b="1">
                <a:solidFill>
                  <a:schemeClr val="accent1"/>
                </a:solidFill>
              </a:defRPr>
            </a:lvl2pPr>
            <a:lvl3pPr marL="0" indent="0" algn="just" defTabSz="914377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100">
                <a:solidFill>
                  <a:schemeClr val="tx2"/>
                </a:solidFill>
              </a:defRPr>
            </a:lvl3pPr>
            <a:lvl4pPr marL="1371566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/>
            </a:lvl4pPr>
            <a:lvl5pPr marL="1828754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/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just" defTabSz="9143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58A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Maturité du pilotage de la stratégie, politique RSE, des risques </a:t>
            </a:r>
          </a:p>
        </p:txBody>
      </p:sp>
    </p:spTree>
    <p:extLst>
      <p:ext uri="{BB962C8B-B14F-4D97-AF65-F5344CB8AC3E}">
        <p14:creationId xmlns:p14="http://schemas.microsoft.com/office/powerpoint/2010/main" val="1091560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E56D7156-B48F-CA72-2C14-56EA30954EBD}"/>
              </a:ext>
            </a:extLst>
          </p:cNvPr>
          <p:cNvSpPr/>
          <p:nvPr/>
        </p:nvSpPr>
        <p:spPr>
          <a:xfrm>
            <a:off x="2174385" y="1461850"/>
            <a:ext cx="1013447" cy="2761426"/>
          </a:xfrm>
          <a:prstGeom prst="roundRect">
            <a:avLst/>
          </a:prstGeom>
          <a:gradFill flip="none" rotWithShape="1">
            <a:gsLst>
              <a:gs pos="35500">
                <a:srgbClr val="27A0EC"/>
              </a:gs>
              <a:gs pos="0">
                <a:srgbClr val="1B9DD9"/>
              </a:gs>
              <a:gs pos="82000">
                <a:srgbClr val="92D050"/>
              </a:gs>
              <a:gs pos="100000">
                <a:srgbClr val="CCECFF"/>
              </a:gs>
            </a:gsLst>
            <a:lin ang="5400000" scaled="1"/>
            <a:tileRect/>
          </a:gradFill>
          <a:ln w="57150" cap="flat" cmpd="sng" algn="ctr">
            <a:solidFill>
              <a:srgbClr val="1B9DD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1E8C949-8D15-87BE-AAE6-D2FA0BBCD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06" y="381816"/>
            <a:ext cx="10985500" cy="715963"/>
          </a:xfrm>
        </p:spPr>
        <p:txBody>
          <a:bodyPr/>
          <a:lstStyle/>
          <a:p>
            <a:r>
              <a:rPr lang="fr-FR" sz="2400" dirty="0">
                <a:solidFill>
                  <a:srgbClr val="004D80"/>
                </a:solidFill>
              </a:rPr>
              <a:t>Processus d’évaluation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713F778-B401-5C92-538A-4540E01F61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63953" y="6345324"/>
            <a:ext cx="528092" cy="201662"/>
          </a:xfrm>
        </p:spPr>
        <p:txBody>
          <a:bodyPr/>
          <a:lstStyle/>
          <a:p>
            <a:pPr marL="0" marR="0" lvl="0" indent="0" algn="r" defTabSz="1218407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9D29F-67C3-C344-A071-DB38624118A8}" type="slidenum"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00503000000020004" pitchFamily="2" charset="0"/>
                <a:ea typeface="+mn-ea"/>
                <a:cs typeface="+mn-cs"/>
                <a:sym typeface="Helvetica Neue" panose="02000503000000020004" pitchFamily="2" charset="0"/>
              </a:rPr>
              <a:pPr marL="0" marR="0" lvl="0" indent="0" algn="r" defTabSz="1218407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alt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panose="02000503000000020004" pitchFamily="2" charset="0"/>
              <a:ea typeface="+mn-ea"/>
              <a:cs typeface="+mn-cs"/>
              <a:sym typeface="Helvetica Neue" panose="02000503000000020004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0DCE870-B0F0-8AC4-C490-007D7783EAC5}"/>
              </a:ext>
            </a:extLst>
          </p:cNvPr>
          <p:cNvSpPr txBox="1"/>
          <p:nvPr/>
        </p:nvSpPr>
        <p:spPr>
          <a:xfrm>
            <a:off x="5013254" y="892245"/>
            <a:ext cx="161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58A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Évaluation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0B355C6-022D-8A04-3F28-23EFA377C61C}"/>
              </a:ext>
            </a:extLst>
          </p:cNvPr>
          <p:cNvSpPr txBox="1"/>
          <p:nvPr/>
        </p:nvSpPr>
        <p:spPr>
          <a:xfrm>
            <a:off x="7715729" y="892245"/>
            <a:ext cx="2599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58A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Amélioration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B113857-644D-C473-28A0-AAA14FDC17A1}"/>
              </a:ext>
            </a:extLst>
          </p:cNvPr>
          <p:cNvSpPr txBox="1"/>
          <p:nvPr/>
        </p:nvSpPr>
        <p:spPr>
          <a:xfrm>
            <a:off x="2160101" y="755409"/>
            <a:ext cx="1714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0058A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Auto-évaluation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58A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8" name="Graphique 37" descr="Badge 1 avec un remplissage uni">
            <a:extLst>
              <a:ext uri="{FF2B5EF4-FFF2-40B4-BE49-F238E27FC236}">
                <a16:creationId xmlns:a16="http://schemas.microsoft.com/office/drawing/2014/main" id="{C5D64B55-09DF-1E08-B4FD-B1B2B8779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9960" y="823002"/>
            <a:ext cx="525243" cy="521192"/>
          </a:xfrm>
          <a:prstGeom prst="rect">
            <a:avLst/>
          </a:prstGeom>
        </p:spPr>
      </p:pic>
      <p:pic>
        <p:nvPicPr>
          <p:cNvPr id="39" name="Graphique 38" descr="Badge avec un remplissage uni">
            <a:extLst>
              <a:ext uri="{FF2B5EF4-FFF2-40B4-BE49-F238E27FC236}">
                <a16:creationId xmlns:a16="http://schemas.microsoft.com/office/drawing/2014/main" id="{A58B0B10-F704-74B8-96DB-42D8F4DAE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99558" y="808588"/>
            <a:ext cx="525243" cy="521192"/>
          </a:xfrm>
          <a:prstGeom prst="rect">
            <a:avLst/>
          </a:prstGeom>
        </p:spPr>
      </p:pic>
      <p:pic>
        <p:nvPicPr>
          <p:cNvPr id="41" name="Graphique 40" descr="Badge 3 avec un remplissage uni">
            <a:extLst>
              <a:ext uri="{FF2B5EF4-FFF2-40B4-BE49-F238E27FC236}">
                <a16:creationId xmlns:a16="http://schemas.microsoft.com/office/drawing/2014/main" id="{6FE65832-DA32-C9E9-0ED4-4A5209F177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28669" y="807317"/>
            <a:ext cx="515581" cy="511604"/>
          </a:xfrm>
          <a:prstGeom prst="rect">
            <a:avLst/>
          </a:prstGeom>
        </p:spPr>
      </p:pic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32674AEA-D5C8-E56E-627A-75E22C2EFC15}"/>
              </a:ext>
            </a:extLst>
          </p:cNvPr>
          <p:cNvCxnSpPr>
            <a:cxnSpLocks/>
          </p:cNvCxnSpPr>
          <p:nvPr/>
        </p:nvCxnSpPr>
        <p:spPr>
          <a:xfrm>
            <a:off x="3427399" y="2861991"/>
            <a:ext cx="1072159" cy="0"/>
          </a:xfrm>
          <a:prstGeom prst="straightConnector1">
            <a:avLst/>
          </a:prstGeom>
          <a:noFill/>
          <a:ln w="34925" cap="flat" cmpd="sng" algn="ctr">
            <a:solidFill>
              <a:srgbClr val="5B9BD5">
                <a:lumMod val="75000"/>
              </a:srgb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71008C1B-90BC-7D2F-78C7-1C13FFE025F8}"/>
              </a:ext>
            </a:extLst>
          </p:cNvPr>
          <p:cNvCxnSpPr>
            <a:cxnSpLocks/>
          </p:cNvCxnSpPr>
          <p:nvPr/>
        </p:nvCxnSpPr>
        <p:spPr>
          <a:xfrm>
            <a:off x="3440521" y="1814599"/>
            <a:ext cx="1045913" cy="2635"/>
          </a:xfrm>
          <a:prstGeom prst="straightConnector1">
            <a:avLst/>
          </a:prstGeom>
          <a:noFill/>
          <a:ln w="34925" cap="flat" cmpd="sng" algn="ctr">
            <a:solidFill>
              <a:srgbClr val="5B9BD5">
                <a:lumMod val="75000"/>
              </a:srgb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0F226B56-C5EE-BDFE-24A9-7457C096D267}"/>
              </a:ext>
            </a:extLst>
          </p:cNvPr>
          <p:cNvSpPr/>
          <p:nvPr/>
        </p:nvSpPr>
        <p:spPr>
          <a:xfrm>
            <a:off x="4842226" y="1428031"/>
            <a:ext cx="1013447" cy="2761426"/>
          </a:xfrm>
          <a:prstGeom prst="roundRect">
            <a:avLst/>
          </a:prstGeom>
          <a:gradFill flip="none" rotWithShape="1">
            <a:gsLst>
              <a:gs pos="35500">
                <a:srgbClr val="27A0EC"/>
              </a:gs>
              <a:gs pos="0">
                <a:srgbClr val="1B9DD9"/>
              </a:gs>
              <a:gs pos="82000">
                <a:srgbClr val="92D050"/>
              </a:gs>
              <a:gs pos="100000">
                <a:srgbClr val="CCECFF"/>
              </a:gs>
            </a:gsLst>
            <a:lin ang="5400000" scaled="1"/>
            <a:tileRect/>
          </a:gradFill>
          <a:ln w="57150" cap="flat" cmpd="sng" algn="ctr">
            <a:solidFill>
              <a:srgbClr val="1B9DD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94D87225-EDB8-D4D4-D3CB-67524E85C61E}"/>
              </a:ext>
            </a:extLst>
          </p:cNvPr>
          <p:cNvSpPr txBox="1"/>
          <p:nvPr/>
        </p:nvSpPr>
        <p:spPr>
          <a:xfrm rot="20140293">
            <a:off x="4563344" y="3006733"/>
            <a:ext cx="1526535" cy="369332"/>
          </a:xfrm>
          <a:prstGeom prst="rect">
            <a:avLst/>
          </a:prstGeom>
          <a:solidFill>
            <a:srgbClr val="5B9BD5">
              <a:lumMod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 jours</a:t>
            </a: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2" name="Graphique 51" descr="Empreintes de chaussure avec un remplissage uni">
            <a:extLst>
              <a:ext uri="{FF2B5EF4-FFF2-40B4-BE49-F238E27FC236}">
                <a16:creationId xmlns:a16="http://schemas.microsoft.com/office/drawing/2014/main" id="{A019C162-B84E-C196-D5C9-EDCB43B6F0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23943" y="3440771"/>
            <a:ext cx="528940" cy="524860"/>
          </a:xfrm>
          <a:prstGeom prst="rect">
            <a:avLst/>
          </a:prstGeom>
        </p:spPr>
      </p:pic>
      <p:pic>
        <p:nvPicPr>
          <p:cNvPr id="54" name="Graphique 53" descr="Empreintes de chaussure avec un remplissage uni">
            <a:extLst>
              <a:ext uri="{FF2B5EF4-FFF2-40B4-BE49-F238E27FC236}">
                <a16:creationId xmlns:a16="http://schemas.microsoft.com/office/drawing/2014/main" id="{3D1D9377-E65A-7EEE-060F-3C6E2DFA1E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14914" y="2428843"/>
            <a:ext cx="528940" cy="524860"/>
          </a:xfrm>
          <a:prstGeom prst="rect">
            <a:avLst/>
          </a:prstGeom>
        </p:spPr>
      </p:pic>
      <p:pic>
        <p:nvPicPr>
          <p:cNvPr id="65" name="Graphique 64" descr="Réunion en ligne avec un remplissage uni">
            <a:extLst>
              <a:ext uri="{FF2B5EF4-FFF2-40B4-BE49-F238E27FC236}">
                <a16:creationId xmlns:a16="http://schemas.microsoft.com/office/drawing/2014/main" id="{E849F7F6-EC7D-6143-D62D-7033C47A02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37003" y="1550939"/>
            <a:ext cx="675872" cy="670659"/>
          </a:xfrm>
          <a:prstGeom prst="rect">
            <a:avLst/>
          </a:prstGeom>
        </p:spPr>
      </p:pic>
      <p:sp>
        <p:nvSpPr>
          <p:cNvPr id="71" name="ZoneTexte 70">
            <a:extLst>
              <a:ext uri="{FF2B5EF4-FFF2-40B4-BE49-F238E27FC236}">
                <a16:creationId xmlns:a16="http://schemas.microsoft.com/office/drawing/2014/main" id="{253904A3-1613-9AFB-C254-582846F100D7}"/>
              </a:ext>
            </a:extLst>
          </p:cNvPr>
          <p:cNvSpPr txBox="1"/>
          <p:nvPr/>
        </p:nvSpPr>
        <p:spPr>
          <a:xfrm>
            <a:off x="6775719" y="4253654"/>
            <a:ext cx="259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58A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Accompagnement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0058A8"/>
                </a:solidFill>
                <a:latin typeface="Arial" panose="020B0604020202020204"/>
              </a:rPr>
              <a:t>possible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58A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B5BDA6CF-1A8B-5649-A35C-1E27F58A17CB}"/>
              </a:ext>
            </a:extLst>
          </p:cNvPr>
          <p:cNvCxnSpPr>
            <a:cxnSpLocks/>
          </p:cNvCxnSpPr>
          <p:nvPr/>
        </p:nvCxnSpPr>
        <p:spPr>
          <a:xfrm flipV="1">
            <a:off x="3455270" y="3935814"/>
            <a:ext cx="1045913" cy="3101"/>
          </a:xfrm>
          <a:prstGeom prst="straightConnector1">
            <a:avLst/>
          </a:prstGeom>
          <a:noFill/>
          <a:ln w="34925" cap="flat" cmpd="sng" algn="ctr">
            <a:solidFill>
              <a:srgbClr val="5B9BD5">
                <a:lumMod val="75000"/>
              </a:srgb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320C74CB-4A69-2954-F669-16B84BDCD85B}"/>
              </a:ext>
            </a:extLst>
          </p:cNvPr>
          <p:cNvSpPr txBox="1"/>
          <p:nvPr/>
        </p:nvSpPr>
        <p:spPr>
          <a:xfrm>
            <a:off x="4592033" y="4284172"/>
            <a:ext cx="1556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58A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ÉvaluateursQualifiés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58A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
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2F75D75D-87A5-B488-52B9-40EB8AE2152F}"/>
              </a:ext>
            </a:extLst>
          </p:cNvPr>
          <p:cNvSpPr txBox="1"/>
          <p:nvPr/>
        </p:nvSpPr>
        <p:spPr>
          <a:xfrm>
            <a:off x="9948118" y="892245"/>
            <a:ext cx="2133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0058A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Reconnaissance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58A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1" name="Graphique 80" descr="Badge 4 avec un remplissage uni">
            <a:extLst>
              <a:ext uri="{FF2B5EF4-FFF2-40B4-BE49-F238E27FC236}">
                <a16:creationId xmlns:a16="http://schemas.microsoft.com/office/drawing/2014/main" id="{3707FE6E-7BD6-E84A-924D-B49B14B16E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517411" y="841445"/>
            <a:ext cx="491418" cy="491418"/>
          </a:xfrm>
          <a:prstGeom prst="rect">
            <a:avLst/>
          </a:prstGeom>
        </p:spPr>
      </p:pic>
      <p:cxnSp>
        <p:nvCxnSpPr>
          <p:cNvPr id="85" name="Connecteur droit avec flèche 84">
            <a:extLst>
              <a:ext uri="{FF2B5EF4-FFF2-40B4-BE49-F238E27FC236}">
                <a16:creationId xmlns:a16="http://schemas.microsoft.com/office/drawing/2014/main" id="{E58B7F7C-9205-71C1-ADC5-8B777FDA7783}"/>
              </a:ext>
            </a:extLst>
          </p:cNvPr>
          <p:cNvCxnSpPr>
            <a:cxnSpLocks/>
          </p:cNvCxnSpPr>
          <p:nvPr/>
        </p:nvCxnSpPr>
        <p:spPr>
          <a:xfrm>
            <a:off x="9200193" y="2855987"/>
            <a:ext cx="704969" cy="0"/>
          </a:xfrm>
          <a:prstGeom prst="straightConnector1">
            <a:avLst/>
          </a:prstGeom>
          <a:noFill/>
          <a:ln w="34925" cap="flat" cmpd="sng" algn="ctr">
            <a:solidFill>
              <a:srgbClr val="5B9BD5">
                <a:lumMod val="75000"/>
              </a:srgb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15" name="Graphique 14" descr="Réflection avec un remplissage uni">
            <a:extLst>
              <a:ext uri="{FF2B5EF4-FFF2-40B4-BE49-F238E27FC236}">
                <a16:creationId xmlns:a16="http://schemas.microsoft.com/office/drawing/2014/main" id="{BA7033B8-6377-14E7-873C-B5F2364B352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354348" y="2507233"/>
            <a:ext cx="675873" cy="67066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2B64CDF-9DB9-757C-7C74-91CA99D60BF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17653" y="2562061"/>
            <a:ext cx="556074" cy="56122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E5EBCE6-73CB-0781-27D5-4D720290FD5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61602" y="1602269"/>
            <a:ext cx="484191" cy="497517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50837B1-E45F-529E-FE4B-F3DE5D5BF10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31964" y="3606416"/>
            <a:ext cx="543466" cy="588288"/>
          </a:xfrm>
          <a:prstGeom prst="rect">
            <a:avLst/>
          </a:prstGeom>
        </p:spPr>
      </p:pic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50A00AC9-16B0-E3B0-199D-4BD484C5611E}"/>
              </a:ext>
            </a:extLst>
          </p:cNvPr>
          <p:cNvSpPr/>
          <p:nvPr/>
        </p:nvSpPr>
        <p:spPr>
          <a:xfrm>
            <a:off x="7558837" y="1428031"/>
            <a:ext cx="1013447" cy="2761426"/>
          </a:xfrm>
          <a:prstGeom prst="roundRect">
            <a:avLst/>
          </a:prstGeom>
          <a:gradFill flip="none" rotWithShape="1">
            <a:gsLst>
              <a:gs pos="35500">
                <a:srgbClr val="27A0EC"/>
              </a:gs>
              <a:gs pos="0">
                <a:srgbClr val="1B9DD9"/>
              </a:gs>
              <a:gs pos="82000">
                <a:srgbClr val="92D050"/>
              </a:gs>
              <a:gs pos="100000">
                <a:srgbClr val="CCECFF"/>
              </a:gs>
            </a:gsLst>
            <a:lin ang="5400000" scaled="1"/>
            <a:tileRect/>
          </a:gradFill>
          <a:ln w="57150" cap="flat" cmpd="sng" algn="ctr">
            <a:solidFill>
              <a:srgbClr val="1B9DD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Graphique 7" descr="Mur de briques en construction avec un remplissage uni">
            <a:extLst>
              <a:ext uri="{FF2B5EF4-FFF2-40B4-BE49-F238E27FC236}">
                <a16:creationId xmlns:a16="http://schemas.microsoft.com/office/drawing/2014/main" id="{84F8E9DB-FFAD-13C1-2747-B3E283F1779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715729" y="2447740"/>
            <a:ext cx="719589" cy="69403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018EFFD-2C8D-2B04-0134-836B8915281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301109" y="3595124"/>
            <a:ext cx="775454" cy="570766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2247BEA2-2AE4-09BB-DC58-8763953783D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01109" y="2552279"/>
            <a:ext cx="734107" cy="55058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69865F2E-EC4F-F93A-094E-6D3D9178305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269759" y="1554394"/>
            <a:ext cx="732725" cy="537331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1397893-B566-63F7-95DB-90432829CA50}"/>
              </a:ext>
            </a:extLst>
          </p:cNvPr>
          <p:cNvCxnSpPr>
            <a:cxnSpLocks/>
          </p:cNvCxnSpPr>
          <p:nvPr/>
        </p:nvCxnSpPr>
        <p:spPr>
          <a:xfrm>
            <a:off x="6132040" y="2855987"/>
            <a:ext cx="1072159" cy="0"/>
          </a:xfrm>
          <a:prstGeom prst="straightConnector1">
            <a:avLst/>
          </a:prstGeom>
          <a:noFill/>
          <a:ln w="34925" cap="flat" cmpd="sng" algn="ctr">
            <a:solidFill>
              <a:srgbClr val="5B9BD5">
                <a:lumMod val="75000"/>
              </a:srgb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110DEA3A-B654-FA45-FA41-0CA5552947FB}"/>
              </a:ext>
            </a:extLst>
          </p:cNvPr>
          <p:cNvCxnSpPr>
            <a:cxnSpLocks/>
          </p:cNvCxnSpPr>
          <p:nvPr/>
        </p:nvCxnSpPr>
        <p:spPr>
          <a:xfrm>
            <a:off x="6145162" y="1808595"/>
            <a:ext cx="1045913" cy="2635"/>
          </a:xfrm>
          <a:prstGeom prst="straightConnector1">
            <a:avLst/>
          </a:prstGeom>
          <a:noFill/>
          <a:ln w="34925" cap="flat" cmpd="sng" algn="ctr">
            <a:solidFill>
              <a:srgbClr val="5B9BD5">
                <a:lumMod val="75000"/>
              </a:srgb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C02089F2-E8F4-65A7-AF88-E9876BDC7D52}"/>
              </a:ext>
            </a:extLst>
          </p:cNvPr>
          <p:cNvCxnSpPr>
            <a:cxnSpLocks/>
          </p:cNvCxnSpPr>
          <p:nvPr/>
        </p:nvCxnSpPr>
        <p:spPr>
          <a:xfrm flipV="1">
            <a:off x="6159911" y="3929810"/>
            <a:ext cx="1045913" cy="3101"/>
          </a:xfrm>
          <a:prstGeom prst="straightConnector1">
            <a:avLst/>
          </a:prstGeom>
          <a:noFill/>
          <a:ln w="34925" cap="flat" cmpd="sng" algn="ctr">
            <a:solidFill>
              <a:srgbClr val="5B9BD5">
                <a:lumMod val="75000"/>
              </a:srgb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AF354D13-220C-A283-710B-09C2DE8228DE}"/>
              </a:ext>
            </a:extLst>
          </p:cNvPr>
          <p:cNvSpPr/>
          <p:nvPr/>
        </p:nvSpPr>
        <p:spPr bwMode="auto">
          <a:xfrm>
            <a:off x="471202" y="4999446"/>
            <a:ext cx="11132534" cy="815756"/>
          </a:xfrm>
          <a:prstGeom prst="roundRect">
            <a:avLst/>
          </a:prstGeom>
          <a:noFill/>
          <a:ln w="25400" cap="flat" cmpd="sng" algn="ctr">
            <a:solidFill>
              <a:srgbClr val="5297D4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R="0" lvl="1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Des experts qualifiés, de façon bienveillante,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évaluent en profondeur les forces et axes d’amélioration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 du site et proposent une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feuille de route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axée efficience et performance.</a:t>
            </a:r>
          </a:p>
        </p:txBody>
      </p:sp>
    </p:spTree>
    <p:extLst>
      <p:ext uri="{BB962C8B-B14F-4D97-AF65-F5344CB8AC3E}">
        <p14:creationId xmlns:p14="http://schemas.microsoft.com/office/powerpoint/2010/main" val="2314869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apèze 8">
            <a:extLst>
              <a:ext uri="{FF2B5EF4-FFF2-40B4-BE49-F238E27FC236}">
                <a16:creationId xmlns:a16="http://schemas.microsoft.com/office/drawing/2014/main" id="{D9718990-9D9D-EEAD-6D52-C1E6608A270F}"/>
              </a:ext>
            </a:extLst>
          </p:cNvPr>
          <p:cNvSpPr/>
          <p:nvPr/>
        </p:nvSpPr>
        <p:spPr>
          <a:xfrm>
            <a:off x="4303784" y="2318072"/>
            <a:ext cx="2560319" cy="1083098"/>
          </a:xfrm>
          <a:prstGeom prst="trapezoid">
            <a:avLst>
              <a:gd name="adj" fmla="val 52400"/>
            </a:avLst>
          </a:prstGeom>
          <a:solidFill>
            <a:srgbClr val="ACB6BE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3" name="Trapèze 32">
            <a:extLst>
              <a:ext uri="{FF2B5EF4-FFF2-40B4-BE49-F238E27FC236}">
                <a16:creationId xmlns:a16="http://schemas.microsoft.com/office/drawing/2014/main" id="{02A9BE04-C105-32E0-E610-167C2D4E038E}"/>
              </a:ext>
            </a:extLst>
          </p:cNvPr>
          <p:cNvSpPr/>
          <p:nvPr/>
        </p:nvSpPr>
        <p:spPr>
          <a:xfrm>
            <a:off x="3629996" y="3594009"/>
            <a:ext cx="3940974" cy="1198699"/>
          </a:xfrm>
          <a:prstGeom prst="trapezoid">
            <a:avLst>
              <a:gd name="adj" fmla="val 51665"/>
            </a:avLst>
          </a:prstGeom>
          <a:solidFill>
            <a:srgbClr val="6F5845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1E8C949-8D15-87BE-AAE6-D2FA0BBCD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55" y="480772"/>
            <a:ext cx="10985500" cy="715963"/>
          </a:xfrm>
        </p:spPr>
        <p:txBody>
          <a:bodyPr/>
          <a:lstStyle/>
          <a:p>
            <a:r>
              <a:rPr lang="fr-FR" sz="2400" dirty="0">
                <a:solidFill>
                  <a:srgbClr val="004D80"/>
                </a:solidFill>
              </a:rPr>
              <a:t>Résultats d’évaluations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713F778-B401-5C92-538A-4540E01F61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63953" y="6345324"/>
            <a:ext cx="528092" cy="201662"/>
          </a:xfrm>
        </p:spPr>
        <p:txBody>
          <a:bodyPr/>
          <a:lstStyle/>
          <a:p>
            <a:pPr marL="0" marR="0" lvl="0" indent="0" algn="r" defTabSz="1218407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9D29F-67C3-C344-A071-DB38624118A8}" type="slidenum"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00503000000020004" pitchFamily="2" charset="0"/>
                <a:ea typeface="+mn-ea"/>
                <a:cs typeface="+mn-cs"/>
                <a:sym typeface="Helvetica Neue" panose="02000503000000020004" pitchFamily="2" charset="0"/>
              </a:rPr>
              <a:pPr marL="0" marR="0" lvl="0" indent="0" algn="r" defTabSz="1218407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alt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panose="02000503000000020004" pitchFamily="2" charset="0"/>
              <a:ea typeface="+mn-ea"/>
              <a:cs typeface="+mn-cs"/>
              <a:sym typeface="Helvetica Neue" panose="02000503000000020004" pitchFamily="2" charset="0"/>
            </a:endParaRPr>
          </a:p>
        </p:txBody>
      </p:sp>
      <p:sp>
        <p:nvSpPr>
          <p:cNvPr id="15" name="Google Shape;201;p27">
            <a:extLst>
              <a:ext uri="{FF2B5EF4-FFF2-40B4-BE49-F238E27FC236}">
                <a16:creationId xmlns:a16="http://schemas.microsoft.com/office/drawing/2014/main" id="{B8EE2769-8C2A-C405-4AD5-A475DF1779CE}"/>
              </a:ext>
            </a:extLst>
          </p:cNvPr>
          <p:cNvSpPr txBox="1"/>
          <p:nvPr/>
        </p:nvSpPr>
        <p:spPr>
          <a:xfrm>
            <a:off x="3033588" y="1298878"/>
            <a:ext cx="1899423" cy="586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" sz="1800" b="1" i="0" u="none" strike="noStrike" kern="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Or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Google Shape;202;p27">
            <a:extLst>
              <a:ext uri="{FF2B5EF4-FFF2-40B4-BE49-F238E27FC236}">
                <a16:creationId xmlns:a16="http://schemas.microsoft.com/office/drawing/2014/main" id="{6B8B231E-B11D-E204-C3DE-713F42DA5B75}"/>
              </a:ext>
            </a:extLst>
          </p:cNvPr>
          <p:cNvSpPr txBox="1"/>
          <p:nvPr/>
        </p:nvSpPr>
        <p:spPr>
          <a:xfrm>
            <a:off x="2404361" y="2531322"/>
            <a:ext cx="1899423" cy="586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" sz="1800" b="1" i="0" u="none" strike="noStrike" kern="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Argent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Google Shape;203;p27">
            <a:extLst>
              <a:ext uri="{FF2B5EF4-FFF2-40B4-BE49-F238E27FC236}">
                <a16:creationId xmlns:a16="http://schemas.microsoft.com/office/drawing/2014/main" id="{5984CF1C-FD9A-F77B-261A-E2F6524723A4}"/>
              </a:ext>
            </a:extLst>
          </p:cNvPr>
          <p:cNvSpPr txBox="1"/>
          <p:nvPr/>
        </p:nvSpPr>
        <p:spPr>
          <a:xfrm>
            <a:off x="1726068" y="3905034"/>
            <a:ext cx="1899423" cy="586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" sz="1800" b="1" i="0" u="none" strike="noStrike" kern="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Bronze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" name="Triangle isocèle 37">
            <a:extLst>
              <a:ext uri="{FF2B5EF4-FFF2-40B4-BE49-F238E27FC236}">
                <a16:creationId xmlns:a16="http://schemas.microsoft.com/office/drawing/2014/main" id="{26A56E6D-C30F-D20F-05E5-8AC5D2B865B6}"/>
              </a:ext>
            </a:extLst>
          </p:cNvPr>
          <p:cNvSpPr/>
          <p:nvPr/>
        </p:nvSpPr>
        <p:spPr>
          <a:xfrm>
            <a:off x="4939888" y="897731"/>
            <a:ext cx="1288111" cy="1285301"/>
          </a:xfrm>
          <a:prstGeom prst="triangle">
            <a:avLst/>
          </a:prstGeom>
          <a:solidFill>
            <a:srgbClr val="C79033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9F98E98D-266E-DBBC-246A-76840FE96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500" y="3817884"/>
            <a:ext cx="775454" cy="570766"/>
          </a:xfrm>
          <a:prstGeom prst="rect">
            <a:avLst/>
          </a:prstGeom>
        </p:spPr>
      </p:pic>
      <p:sp>
        <p:nvSpPr>
          <p:cNvPr id="40" name="Google Shape;203;p27">
            <a:extLst>
              <a:ext uri="{FF2B5EF4-FFF2-40B4-BE49-F238E27FC236}">
                <a16:creationId xmlns:a16="http://schemas.microsoft.com/office/drawing/2014/main" id="{4D2DDD07-484E-9BBB-8278-C811D4A845D1}"/>
              </a:ext>
            </a:extLst>
          </p:cNvPr>
          <p:cNvSpPr txBox="1"/>
          <p:nvPr/>
        </p:nvSpPr>
        <p:spPr>
          <a:xfrm>
            <a:off x="4524736" y="4121266"/>
            <a:ext cx="2188790" cy="586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R="0" lvl="0" indent="0" algn="r" defTabSz="121917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&gt; </a:t>
            </a:r>
            <a:r>
              <a:rPr lang="fr" sz="2000" dirty="0">
                <a:sym typeface="Helvetica Neue"/>
              </a:rPr>
              <a:t>90</a:t>
            </a:r>
            <a:r>
              <a:rPr kumimoji="0" lang="f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%</a:t>
            </a:r>
            <a:r>
              <a:rPr kumimoji="0" lang="f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 Performance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42" name="Google Shape;203;p27">
            <a:extLst>
              <a:ext uri="{FF2B5EF4-FFF2-40B4-BE49-F238E27FC236}">
                <a16:creationId xmlns:a16="http://schemas.microsoft.com/office/drawing/2014/main" id="{EE7A0CCA-EF0B-4A5F-AAF8-84683C79EB9B}"/>
              </a:ext>
            </a:extLst>
          </p:cNvPr>
          <p:cNvSpPr txBox="1"/>
          <p:nvPr/>
        </p:nvSpPr>
        <p:spPr>
          <a:xfrm>
            <a:off x="4568610" y="3638173"/>
            <a:ext cx="1899423" cy="586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&gt; 90%</a:t>
            </a:r>
            <a:r>
              <a:rPr kumimoji="0" lang="f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Maturité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Google Shape;203;p27">
            <a:extLst>
              <a:ext uri="{FF2B5EF4-FFF2-40B4-BE49-F238E27FC236}">
                <a16:creationId xmlns:a16="http://schemas.microsoft.com/office/drawing/2014/main" id="{9FC7D607-B0F2-0728-7DC9-945C06EDF3C5}"/>
              </a:ext>
            </a:extLst>
          </p:cNvPr>
          <p:cNvSpPr txBox="1"/>
          <p:nvPr/>
        </p:nvSpPr>
        <p:spPr>
          <a:xfrm>
            <a:off x="4539123" y="2327533"/>
            <a:ext cx="1899423" cy="586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" sz="2000" b="1" i="0" u="none" strike="noStrike" kern="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&gt; 90%</a:t>
            </a:r>
            <a:r>
              <a:rPr kumimoji="0" lang="fr" sz="1400" b="1" i="0" u="none" strike="noStrike" kern="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Maturité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Google Shape;203;p27">
            <a:extLst>
              <a:ext uri="{FF2B5EF4-FFF2-40B4-BE49-F238E27FC236}">
                <a16:creationId xmlns:a16="http://schemas.microsoft.com/office/drawing/2014/main" id="{44015ED1-21D2-BEC0-9D9D-22F49FA09EA2}"/>
              </a:ext>
            </a:extLst>
          </p:cNvPr>
          <p:cNvSpPr txBox="1"/>
          <p:nvPr/>
        </p:nvSpPr>
        <p:spPr>
          <a:xfrm>
            <a:off x="4303784" y="2786109"/>
            <a:ext cx="2301596" cy="586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R="0" lvl="0" indent="0" algn="r" defTabSz="121917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" sz="2000" b="1" i="0" u="none" strike="noStrike" kern="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  <a:sym typeface="Helvetica Neue"/>
              </a:rPr>
              <a:t>&gt; 90%</a:t>
            </a:r>
            <a:r>
              <a:rPr kumimoji="0" lang="fr" sz="1400" b="1" i="0" u="none" strike="noStrike" kern="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  <a:sym typeface="Helvetica Neue"/>
              </a:rPr>
              <a:t> Performance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D667B51-17D3-770C-437D-17F1A676A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212" y="2497577"/>
            <a:ext cx="734107" cy="55058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24CB913-CDCC-23D2-21FF-020383953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2865" y="1233297"/>
            <a:ext cx="732725" cy="537331"/>
          </a:xfrm>
          <a:prstGeom prst="rect">
            <a:avLst/>
          </a:prstGeom>
        </p:spPr>
      </p:pic>
      <p:sp>
        <p:nvSpPr>
          <p:cNvPr id="8" name="Google Shape;203;p27">
            <a:extLst>
              <a:ext uri="{FF2B5EF4-FFF2-40B4-BE49-F238E27FC236}">
                <a16:creationId xmlns:a16="http://schemas.microsoft.com/office/drawing/2014/main" id="{18D92574-E94B-6F83-739E-B46EAE878558}"/>
              </a:ext>
            </a:extLst>
          </p:cNvPr>
          <p:cNvSpPr txBox="1"/>
          <p:nvPr/>
        </p:nvSpPr>
        <p:spPr>
          <a:xfrm>
            <a:off x="6047605" y="1415131"/>
            <a:ext cx="2106572" cy="586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R="0" lvl="0" indent="0" algn="r" defTabSz="121917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" sz="2000" b="1" i="0" u="none" strike="noStrike" kern="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  <a:sym typeface="Helvetica Neue"/>
              </a:rPr>
              <a:t>&gt; 90%</a:t>
            </a:r>
            <a:r>
              <a:rPr kumimoji="0" lang="fr" sz="1400" b="1" i="0" u="none" strike="noStrike" kern="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  <a:sym typeface="Helvetica Neue"/>
              </a:rPr>
              <a:t> Performance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0" name="Google Shape;203;p27">
            <a:extLst>
              <a:ext uri="{FF2B5EF4-FFF2-40B4-BE49-F238E27FC236}">
                <a16:creationId xmlns:a16="http://schemas.microsoft.com/office/drawing/2014/main" id="{FF92EA50-380E-C9CD-584A-8C8CD94AB7A6}"/>
              </a:ext>
            </a:extLst>
          </p:cNvPr>
          <p:cNvSpPr txBox="1"/>
          <p:nvPr/>
        </p:nvSpPr>
        <p:spPr>
          <a:xfrm>
            <a:off x="5712464" y="1023315"/>
            <a:ext cx="1899423" cy="586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R="0" lvl="0" indent="0" algn="r" defTabSz="121917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" sz="2000" b="1" i="0" u="none" strike="noStrike" kern="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  <a:sym typeface="Helvetica Neue"/>
              </a:rPr>
              <a:t>&gt; 90%</a:t>
            </a:r>
            <a:r>
              <a:rPr kumimoji="0" lang="fr" sz="1400" b="1" i="0" u="none" strike="noStrike" kern="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  <a:sym typeface="Helvetica Neue"/>
              </a:rPr>
              <a:t> Maturit</a:t>
            </a:r>
            <a:r>
              <a:rPr lang="fr" dirty="0">
                <a:solidFill>
                  <a:srgbClr val="5E5E5E"/>
                </a:solidFill>
                <a:sym typeface="Helvetica Neue"/>
              </a:rPr>
              <a:t>é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425475F-9284-CB81-7EEA-B172CF99BB1C}"/>
              </a:ext>
            </a:extLst>
          </p:cNvPr>
          <p:cNvSpPr txBox="1"/>
          <p:nvPr/>
        </p:nvSpPr>
        <p:spPr>
          <a:xfrm>
            <a:off x="6234876" y="1818345"/>
            <a:ext cx="24285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t>par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t>domaine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AFFC77C-08C7-053B-B38A-CE2574384659}"/>
              </a:ext>
            </a:extLst>
          </p:cNvPr>
          <p:cNvSpPr txBox="1"/>
          <p:nvPr/>
        </p:nvSpPr>
        <p:spPr>
          <a:xfrm>
            <a:off x="8335727" y="4591972"/>
            <a:ext cx="11273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" sz="1800" b="1" i="0" u="none" strike="noStrike" kern="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t>Labels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9A3BC6F8-0F30-C2E3-9769-B2B8E6D0C538}"/>
              </a:ext>
            </a:extLst>
          </p:cNvPr>
          <p:cNvSpPr txBox="1">
            <a:spLocks/>
          </p:cNvSpPr>
          <p:nvPr/>
        </p:nvSpPr>
        <p:spPr>
          <a:xfrm>
            <a:off x="8592542" y="2192323"/>
            <a:ext cx="3578087" cy="110799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39"/>
              <a:gd name="connsiteX1" fmla="*/ 10000 w 10000"/>
              <a:gd name="connsiteY1" fmla="*/ 0 h 10039"/>
              <a:gd name="connsiteX2" fmla="*/ 8937 w 10000"/>
              <a:gd name="connsiteY2" fmla="*/ 10039 h 10039"/>
              <a:gd name="connsiteX3" fmla="*/ 0 w 10000"/>
              <a:gd name="connsiteY3" fmla="*/ 10000 h 10039"/>
              <a:gd name="connsiteX4" fmla="*/ 0 w 10000"/>
              <a:gd name="connsiteY4" fmla="*/ 0 h 1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39">
                <a:moveTo>
                  <a:pt x="0" y="0"/>
                </a:moveTo>
                <a:lnTo>
                  <a:pt x="10000" y="0"/>
                </a:lnTo>
                <a:lnTo>
                  <a:pt x="8937" y="10039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kern="0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</a:defRPr>
            </a:lvl1pPr>
            <a:lvl2pPr marL="0" indent="0" algn="just" defTabSz="914377">
              <a:lnSpc>
                <a:spcPct val="100000"/>
              </a:lnSpc>
              <a:spcBef>
                <a:spcPts val="2100"/>
              </a:spcBef>
              <a:spcAft>
                <a:spcPts val="800"/>
              </a:spcAft>
              <a:buClr>
                <a:srgbClr val="4A577A"/>
              </a:buClr>
              <a:buFont typeface="Calibri" panose="020F0502020204030204" pitchFamily="34" charset="0"/>
              <a:buNone/>
              <a:defRPr sz="1400" b="1">
                <a:solidFill>
                  <a:schemeClr val="accent1"/>
                </a:solidFill>
              </a:defRPr>
            </a:lvl2pPr>
            <a:lvl3pPr marL="0" indent="0" algn="just" defTabSz="914377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100">
                <a:solidFill>
                  <a:schemeClr val="tx2"/>
                </a:solidFill>
              </a:defRPr>
            </a:lvl3pPr>
            <a:lvl4pPr marL="1371566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/>
            </a:lvl4pPr>
            <a:lvl5pPr marL="1828754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/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fr-FR" sz="1400" dirty="0">
                <a:sym typeface="Arial"/>
              </a:rPr>
              <a:t>
</a:t>
            </a:r>
            <a:r>
              <a:rPr lang="fr-FR" kern="1200" dirty="0">
                <a:solidFill>
                  <a:srgbClr val="004D80"/>
                </a:solidFill>
                <a:latin typeface="+mj-lt"/>
                <a:ea typeface="+mj-ea"/>
                <a:cs typeface="+mj-cs"/>
                <a:sym typeface="Arial"/>
              </a:rPr>
              <a:t>expiration</a:t>
            </a:r>
          </a:p>
          <a:p>
            <a:pPr algn="ctr"/>
            <a:r>
              <a:rPr lang="fr-FR" kern="1200" dirty="0">
                <a:solidFill>
                  <a:srgbClr val="004D80"/>
                </a:solidFill>
                <a:latin typeface="+mj-lt"/>
                <a:ea typeface="+mj-ea"/>
                <a:cs typeface="+mj-cs"/>
                <a:sym typeface="Arial"/>
              </a:rPr>
              <a:t>après 3 ans</a:t>
            </a:r>
          </a:p>
          <a:p>
            <a:endParaRPr lang="fr-FR" sz="1400" dirty="0">
              <a:sym typeface="Arial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EF57505A-8234-0297-D2E5-8E3BDC04882C}"/>
              </a:ext>
            </a:extLst>
          </p:cNvPr>
          <p:cNvSpPr/>
          <p:nvPr/>
        </p:nvSpPr>
        <p:spPr bwMode="auto">
          <a:xfrm>
            <a:off x="1228856" y="5246078"/>
            <a:ext cx="9999976" cy="451401"/>
          </a:xfrm>
          <a:prstGeom prst="roundRect">
            <a:avLst/>
          </a:prstGeom>
          <a:noFill/>
          <a:ln w="25400" cap="flat" cmpd="sng" algn="ctr">
            <a:solidFill>
              <a:srgbClr val="5297D4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R="0" lvl="1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Helvetica Neue" panose="02000503000000020004" pitchFamily="2" charset="0"/>
              </a:rPr>
              <a:t>A la fois la maturité de l’organisation et la performance (KPIs) du site sont évalués</a:t>
            </a:r>
          </a:p>
        </p:txBody>
      </p:sp>
    </p:spTree>
    <p:extLst>
      <p:ext uri="{BB962C8B-B14F-4D97-AF65-F5344CB8AC3E}">
        <p14:creationId xmlns:p14="http://schemas.microsoft.com/office/powerpoint/2010/main" val="3578091107"/>
      </p:ext>
    </p:extLst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FFFFFF"/>
      </a:accent3>
      <a:accent4>
        <a:srgbClr val="4F4F4F"/>
      </a:accent4>
      <a:accent5>
        <a:srgbClr val="AACEFF"/>
      </a:accent5>
      <a:accent6>
        <a:srgbClr val="13D1BB"/>
      </a:accent6>
      <a:hlink>
        <a:srgbClr val="0000FF"/>
      </a:hlink>
      <a:folHlink>
        <a:srgbClr val="FF00F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243681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rgbClr val="5E5E5E"/>
            </a:solidFill>
            <a:effectLst/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  <a:sym typeface="Helvetica Neue" panose="02000503000000020004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243681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rgbClr val="5E5E5E"/>
            </a:solidFill>
            <a:effectLst/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  <a:sym typeface="Helvetica Neue" panose="02000503000000020004" pitchFamily="2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2_BasicWhite">
  <a:themeElements>
    <a:clrScheme name="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FFFFFF"/>
      </a:accent3>
      <a:accent4>
        <a:srgbClr val="4F4F4F"/>
      </a:accent4>
      <a:accent5>
        <a:srgbClr val="AACEFF"/>
      </a:accent5>
      <a:accent6>
        <a:srgbClr val="13D1BB"/>
      </a:accent6>
      <a:hlink>
        <a:srgbClr val="0000FF"/>
      </a:hlink>
      <a:folHlink>
        <a:srgbClr val="FF00F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243681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rgbClr val="5E5E5E"/>
            </a:solidFill>
            <a:effectLst/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  <a:sym typeface="Helvetica Neue" panose="02000503000000020004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243681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rgbClr val="5E5E5E"/>
            </a:solidFill>
            <a:effectLst/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  <a:sym typeface="Helvetica Neue" panose="02000503000000020004" pitchFamily="2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3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FFFFFF"/>
      </a:accent3>
      <a:accent4>
        <a:srgbClr val="00A2FF"/>
      </a:accent4>
      <a:accent5>
        <a:srgbClr val="16E7CF"/>
      </a:accent5>
      <a:accent6>
        <a:srgbClr val="FFFF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9_BasicWhite">
  <a:themeElements>
    <a:clrScheme name="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FFFFFF"/>
      </a:accent3>
      <a:accent4>
        <a:srgbClr val="4F4F4F"/>
      </a:accent4>
      <a:accent5>
        <a:srgbClr val="AACEFF"/>
      </a:accent5>
      <a:accent6>
        <a:srgbClr val="13D1BB"/>
      </a:accent6>
      <a:hlink>
        <a:srgbClr val="0000FF"/>
      </a:hlink>
      <a:folHlink>
        <a:srgbClr val="FF00F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243681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rgbClr val="5E5E5E"/>
            </a:solidFill>
            <a:effectLst/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  <a:sym typeface="Helvetica Neue" panose="02000503000000020004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243681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rgbClr val="5E5E5E"/>
            </a:solidFill>
            <a:effectLst/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  <a:sym typeface="Helvetica Neue" panose="02000503000000020004" pitchFamily="2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5_BasicWhite">
  <a:themeElements>
    <a:clrScheme name="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FFFFFF"/>
      </a:accent3>
      <a:accent4>
        <a:srgbClr val="4F4F4F"/>
      </a:accent4>
      <a:accent5>
        <a:srgbClr val="AACEFF"/>
      </a:accent5>
      <a:accent6>
        <a:srgbClr val="13D1BB"/>
      </a:accent6>
      <a:hlink>
        <a:srgbClr val="0000FF"/>
      </a:hlink>
      <a:folHlink>
        <a:srgbClr val="FF00F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243681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rgbClr val="5E5E5E"/>
            </a:solidFill>
            <a:effectLst/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  <a:sym typeface="Helvetica Neue" panose="02000503000000020004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243681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rgbClr val="5E5E5E"/>
            </a:solidFill>
            <a:effectLst/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  <a:sym typeface="Helvetica Neue" panose="02000503000000020004" pitchFamily="2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6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FFFFFF"/>
      </a:accent3>
      <a:accent4>
        <a:srgbClr val="00A2FF"/>
      </a:accent4>
      <a:accent5>
        <a:srgbClr val="16E7CF"/>
      </a:accent5>
      <a:accent6>
        <a:srgbClr val="FFFF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5D47D084606A4AA8ADA74B26948FBF" ma:contentTypeVersion="2" ma:contentTypeDescription="Crée un document." ma:contentTypeScope="" ma:versionID="81f1be971c6d26bd6a49ee122832916f">
  <xsd:schema xmlns:xsd="http://www.w3.org/2001/XMLSchema" xmlns:xs="http://www.w3.org/2001/XMLSchema" xmlns:p="http://schemas.microsoft.com/office/2006/metadata/properties" xmlns:ns3="e64a6e69-ebd7-4fc0-a087-1a99d418bac4" targetNamespace="http://schemas.microsoft.com/office/2006/metadata/properties" ma:root="true" ma:fieldsID="ce7f81a0439e02f09cd72bc46611cd4e" ns3:_="">
    <xsd:import namespace="e64a6e69-ebd7-4fc0-a087-1a99d418ba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4a6e69-ebd7-4fc0-a087-1a99d418ba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E6EC89C-2E1C-4F91-BF8C-BE3D9AC8FC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4a6e69-ebd7-4fc0-a087-1a99d418ba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9E29A4-DFF9-4AFC-9B7C-2E7F44BE06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C2899A-0793-4C93-A334-7E0B27CCC547}">
  <ds:schemaRefs>
    <ds:schemaRef ds:uri="http://purl.org/dc/terms/"/>
    <ds:schemaRef ds:uri="http://schemas.openxmlformats.org/package/2006/metadata/core-properties"/>
    <ds:schemaRef ds:uri="http://purl.org/dc/dcmitype/"/>
    <ds:schemaRef ds:uri="e64a6e69-ebd7-4fc0-a087-1a99d418bac4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26776</TotalTime>
  <Words>694</Words>
  <Application>Microsoft Office PowerPoint</Application>
  <PresentationFormat>Grand écran</PresentationFormat>
  <Paragraphs>194</Paragraphs>
  <Slides>16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16</vt:i4>
      </vt:variant>
    </vt:vector>
  </HeadingPairs>
  <TitlesOfParts>
    <vt:vector size="29" baseType="lpstr">
      <vt:lpstr>Aptos Narrow</vt:lpstr>
      <vt:lpstr>Arial</vt:lpstr>
      <vt:lpstr>Calibri</vt:lpstr>
      <vt:lpstr>Century Gothic</vt:lpstr>
      <vt:lpstr>Helvetica Neue</vt:lpstr>
      <vt:lpstr>Helvetica Neue Medium</vt:lpstr>
      <vt:lpstr>Wingdings</vt:lpstr>
      <vt:lpstr>21_BasicWhite</vt:lpstr>
      <vt:lpstr>22_BasicWhite</vt:lpstr>
      <vt:lpstr>23_BasicWhite</vt:lpstr>
      <vt:lpstr>29_BasicWhite</vt:lpstr>
      <vt:lpstr>25_BasicWhite</vt:lpstr>
      <vt:lpstr>26_BasicWhite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Contenu</vt:lpstr>
      <vt:lpstr>Processus d’évaluation</vt:lpstr>
      <vt:lpstr>Résultats d’évaluations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Thomas Jeannin-Naltet</dc:creator>
  <cp:lastModifiedBy>Hugo TORRES</cp:lastModifiedBy>
  <cp:revision>608</cp:revision>
  <cp:lastPrinted>2025-06-06T12:57:25Z</cp:lastPrinted>
  <dcterms:created xsi:type="dcterms:W3CDTF">2018-03-26T21:43:46Z</dcterms:created>
  <dcterms:modified xsi:type="dcterms:W3CDTF">2025-06-13T13:55:37Z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0x010100A65D47D084606A4AA8ADA74B26948FBF</vt:lpwstr>
  </property>
</Properties>
</file>